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78" r:id="rId5"/>
  </p:sldMasterIdLst>
  <p:sldIdLst>
    <p:sldId id="256" r:id="rId6"/>
  </p:sldIdLst>
  <p:sldSz cx="30275213" cy="428037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94AC"/>
    <a:srgbClr val="5F90A7"/>
    <a:srgbClr val="8B8DB1"/>
    <a:srgbClr val="024A80"/>
    <a:srgbClr val="18447E"/>
    <a:srgbClr val="41659C"/>
    <a:srgbClr val="0D3974"/>
    <a:srgbClr val="036393"/>
    <a:srgbClr val="006699"/>
    <a:srgbClr val="D3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A4665-9DB6-43EE-B325-053C8C88C442}" v="1" dt="2025-05-30T13:24:08.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16"/>
    <p:restoredTop sz="94674"/>
  </p:normalViewPr>
  <p:slideViewPr>
    <p:cSldViewPr snapToGrid="0" snapToObjects="1">
      <p:cViewPr varScale="1">
        <p:scale>
          <a:sx n="18" d="100"/>
          <a:sy n="18" d="100"/>
        </p:scale>
        <p:origin x="31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100000">
              <a:srgbClr val="036393"/>
            </a:gs>
            <a:gs pos="100000">
              <a:srgbClr val="F0F0F0"/>
            </a:gs>
          </a:gsLst>
          <a:lin ang="16200000" scaled="0"/>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BBDDCE-1450-8B4B-B42B-CF05A787CAA1}"/>
              </a:ext>
            </a:extLst>
          </p:cNvPr>
          <p:cNvSpPr>
            <a:spLocks noGrp="1"/>
          </p:cNvSpPr>
          <p:nvPr>
            <p:ph type="ctrTitle"/>
          </p:nvPr>
        </p:nvSpPr>
        <p:spPr>
          <a:xfrm>
            <a:off x="1572697" y="5345533"/>
            <a:ext cx="27406357" cy="1422673"/>
          </a:xfrm>
          <a:prstGeom prst="rect">
            <a:avLst/>
          </a:prstGeom>
        </p:spPr>
        <p:txBody>
          <a:bodyPr lIns="90000" anchor="b"/>
          <a:lstStyle>
            <a:lvl1pPr algn="ctr">
              <a:defRPr sz="8000" b="0" i="0" cap="all" baseline="0">
                <a:solidFill>
                  <a:schemeClr val="accent6"/>
                </a:solidFill>
                <a:latin typeface="Open Sans" panose="020B0606030504020204" pitchFamily="34" charset="0"/>
              </a:defRPr>
            </a:lvl1pPr>
          </a:lstStyle>
          <a:p>
            <a:r>
              <a:rPr lang="en-GB" dirty="0"/>
              <a:t>Click to edit Master title style</a:t>
            </a:r>
            <a:endParaRPr lang="en-US" dirty="0"/>
          </a:p>
        </p:txBody>
      </p:sp>
      <p:sp>
        <p:nvSpPr>
          <p:cNvPr id="7" name="Text Placeholder 2">
            <a:extLst>
              <a:ext uri="{FF2B5EF4-FFF2-40B4-BE49-F238E27FC236}">
                <a16:creationId xmlns:a16="http://schemas.microsoft.com/office/drawing/2014/main" id="{F54E757A-85D7-AF45-BBCC-96AD020F3969}"/>
              </a:ext>
            </a:extLst>
          </p:cNvPr>
          <p:cNvSpPr>
            <a:spLocks noGrp="1"/>
          </p:cNvSpPr>
          <p:nvPr>
            <p:ph type="body" sz="quarter" idx="24"/>
          </p:nvPr>
        </p:nvSpPr>
        <p:spPr>
          <a:xfrm>
            <a:off x="1633043" y="7767377"/>
            <a:ext cx="27250781" cy="2208006"/>
          </a:xfrm>
          <a:prstGeom prst="rect">
            <a:avLst/>
          </a:prstGeom>
        </p:spPr>
        <p:txBody>
          <a:bodyPr/>
          <a:lstStyle>
            <a:lvl1pPr marL="0" indent="0" algn="ctr">
              <a:buFontTx/>
              <a:buNone/>
              <a:defRPr sz="4000" baseline="0">
                <a:solidFill>
                  <a:schemeClr val="accent6"/>
                </a:solidFill>
              </a:defRPr>
            </a:lvl1pPr>
          </a:lstStyle>
          <a:p>
            <a:pPr lvl="0"/>
            <a:r>
              <a:rPr lang="en-GB" dirty="0"/>
              <a:t>Click to edit Master text styles</a:t>
            </a:r>
            <a:endParaRPr lang="en-US" dirty="0"/>
          </a:p>
        </p:txBody>
      </p:sp>
      <p:sp>
        <p:nvSpPr>
          <p:cNvPr id="22" name="Picture Placeholder 21">
            <a:extLst>
              <a:ext uri="{FF2B5EF4-FFF2-40B4-BE49-F238E27FC236}">
                <a16:creationId xmlns:a16="http://schemas.microsoft.com/office/drawing/2014/main" id="{29A32FFD-6692-D24E-9652-262E6CCDAD32}"/>
              </a:ext>
            </a:extLst>
          </p:cNvPr>
          <p:cNvSpPr>
            <a:spLocks noGrp="1"/>
          </p:cNvSpPr>
          <p:nvPr>
            <p:ph type="pic" sz="quarter" idx="25"/>
          </p:nvPr>
        </p:nvSpPr>
        <p:spPr>
          <a:xfrm>
            <a:off x="11256720" y="10574083"/>
            <a:ext cx="17722334" cy="9996742"/>
          </a:xfrm>
          <a:prstGeom prst="rect">
            <a:avLst/>
          </a:prstGeom>
        </p:spPr>
        <p:txBody>
          <a:bodyPr/>
          <a:lstStyle>
            <a:lvl1pPr marL="0" indent="0">
              <a:buFontTx/>
              <a:buNone/>
              <a:defRPr baseline="0">
                <a:solidFill>
                  <a:schemeClr val="accent6"/>
                </a:solidFill>
              </a:defRPr>
            </a:lvl1pPr>
          </a:lstStyle>
          <a:p>
            <a:endParaRPr lang="en-US" dirty="0"/>
          </a:p>
        </p:txBody>
      </p:sp>
      <p:sp>
        <p:nvSpPr>
          <p:cNvPr id="23" name="Text Placeholder 2">
            <a:extLst>
              <a:ext uri="{FF2B5EF4-FFF2-40B4-BE49-F238E27FC236}">
                <a16:creationId xmlns:a16="http://schemas.microsoft.com/office/drawing/2014/main" id="{806CFC2E-7049-7045-9EEF-FF53D8B8C210}"/>
              </a:ext>
            </a:extLst>
          </p:cNvPr>
          <p:cNvSpPr>
            <a:spLocks noGrp="1"/>
          </p:cNvSpPr>
          <p:nvPr>
            <p:ph type="body" sz="quarter" idx="26"/>
          </p:nvPr>
        </p:nvSpPr>
        <p:spPr>
          <a:xfrm>
            <a:off x="11256720" y="21175297"/>
            <a:ext cx="17722334" cy="2208006"/>
          </a:xfrm>
          <a:prstGeom prst="rect">
            <a:avLst/>
          </a:prstGeom>
        </p:spPr>
        <p:txBody>
          <a:bodyPr/>
          <a:lstStyle>
            <a:lvl1pPr marL="0" indent="0" algn="l">
              <a:buFontTx/>
              <a:buNone/>
              <a:defRPr sz="3000" b="0" i="1" baseline="0">
                <a:solidFill>
                  <a:schemeClr val="accent6"/>
                </a:solidFill>
              </a:defRPr>
            </a:lvl1pPr>
          </a:lstStyle>
          <a:p>
            <a:pPr lvl="0"/>
            <a:r>
              <a:rPr lang="en-GB" dirty="0"/>
              <a:t>Click to edit Master text styles</a:t>
            </a:r>
            <a:endParaRPr lang="en-US" dirty="0"/>
          </a:p>
        </p:txBody>
      </p:sp>
      <p:sp>
        <p:nvSpPr>
          <p:cNvPr id="25" name="Text Placeholder 2">
            <a:extLst>
              <a:ext uri="{FF2B5EF4-FFF2-40B4-BE49-F238E27FC236}">
                <a16:creationId xmlns:a16="http://schemas.microsoft.com/office/drawing/2014/main" id="{EF8EB00B-E7C3-FD46-AA4B-78FA53C9708B}"/>
              </a:ext>
            </a:extLst>
          </p:cNvPr>
          <p:cNvSpPr>
            <a:spLocks noGrp="1"/>
          </p:cNvSpPr>
          <p:nvPr>
            <p:ph type="body" sz="quarter" idx="27"/>
          </p:nvPr>
        </p:nvSpPr>
        <p:spPr>
          <a:xfrm>
            <a:off x="1633043" y="10560782"/>
            <a:ext cx="8884751" cy="1625634"/>
          </a:xfrm>
          <a:prstGeom prst="rect">
            <a:avLst/>
          </a:prstGeom>
        </p:spPr>
        <p:txBody>
          <a:bodyPr/>
          <a:lstStyle>
            <a:lvl1pPr marL="0" indent="0" algn="l">
              <a:buFontTx/>
              <a:buNone/>
              <a:defRPr sz="5000" cap="all" baseline="0">
                <a:solidFill>
                  <a:schemeClr val="accent6"/>
                </a:solidFill>
              </a:defRPr>
            </a:lvl1pPr>
          </a:lstStyle>
          <a:p>
            <a:pPr lvl="0"/>
            <a:r>
              <a:rPr lang="en-GB" dirty="0"/>
              <a:t>Click to edit Master text styles</a:t>
            </a:r>
            <a:endParaRPr lang="en-US" dirty="0"/>
          </a:p>
        </p:txBody>
      </p:sp>
      <p:sp>
        <p:nvSpPr>
          <p:cNvPr id="26" name="Text Placeholder 2">
            <a:extLst>
              <a:ext uri="{FF2B5EF4-FFF2-40B4-BE49-F238E27FC236}">
                <a16:creationId xmlns:a16="http://schemas.microsoft.com/office/drawing/2014/main" id="{1E922B03-151C-BC45-9E02-4A354666D577}"/>
              </a:ext>
            </a:extLst>
          </p:cNvPr>
          <p:cNvSpPr>
            <a:spLocks noGrp="1"/>
          </p:cNvSpPr>
          <p:nvPr>
            <p:ph type="body" sz="quarter" idx="28"/>
          </p:nvPr>
        </p:nvSpPr>
        <p:spPr>
          <a:xfrm>
            <a:off x="1633043" y="12186416"/>
            <a:ext cx="8884751" cy="4989807"/>
          </a:xfrm>
          <a:prstGeom prst="rect">
            <a:avLst/>
          </a:prstGeom>
        </p:spPr>
        <p:txBody>
          <a:bodyPr/>
          <a:lstStyle>
            <a:lvl1pPr marL="0" indent="0" algn="l">
              <a:buFontTx/>
              <a:buNone/>
              <a:defRPr sz="4000" cap="none" baseline="0">
                <a:solidFill>
                  <a:schemeClr val="accent6"/>
                </a:solidFill>
              </a:defRPr>
            </a:lvl1pPr>
          </a:lstStyle>
          <a:p>
            <a:pPr lvl="0"/>
            <a:r>
              <a:rPr lang="en-GB" dirty="0"/>
              <a:t>Click to edit Master text styles</a:t>
            </a:r>
            <a:endParaRPr lang="en-US" dirty="0"/>
          </a:p>
        </p:txBody>
      </p:sp>
      <p:sp>
        <p:nvSpPr>
          <p:cNvPr id="27" name="Text Placeholder 2">
            <a:extLst>
              <a:ext uri="{FF2B5EF4-FFF2-40B4-BE49-F238E27FC236}">
                <a16:creationId xmlns:a16="http://schemas.microsoft.com/office/drawing/2014/main" id="{A3C69EC2-320B-E240-9FC3-E199666B75C5}"/>
              </a:ext>
            </a:extLst>
          </p:cNvPr>
          <p:cNvSpPr>
            <a:spLocks noGrp="1"/>
          </p:cNvSpPr>
          <p:nvPr>
            <p:ph type="body" sz="quarter" idx="29"/>
          </p:nvPr>
        </p:nvSpPr>
        <p:spPr>
          <a:xfrm>
            <a:off x="1633043" y="17977111"/>
            <a:ext cx="8884751" cy="1625634"/>
          </a:xfrm>
          <a:prstGeom prst="rect">
            <a:avLst/>
          </a:prstGeom>
        </p:spPr>
        <p:txBody>
          <a:bodyPr/>
          <a:lstStyle>
            <a:lvl1pPr marL="0" indent="0" algn="l">
              <a:buFontTx/>
              <a:buNone/>
              <a:defRPr sz="5000" cap="all" baseline="0">
                <a:solidFill>
                  <a:schemeClr val="accent6"/>
                </a:solidFill>
              </a:defRPr>
            </a:lvl1pPr>
          </a:lstStyle>
          <a:p>
            <a:pPr lvl="0"/>
            <a:r>
              <a:rPr lang="en-GB" dirty="0"/>
              <a:t>Click to edit Master text styles</a:t>
            </a:r>
            <a:endParaRPr lang="en-US" dirty="0"/>
          </a:p>
        </p:txBody>
      </p:sp>
      <p:sp>
        <p:nvSpPr>
          <p:cNvPr id="28" name="Text Placeholder 2">
            <a:extLst>
              <a:ext uri="{FF2B5EF4-FFF2-40B4-BE49-F238E27FC236}">
                <a16:creationId xmlns:a16="http://schemas.microsoft.com/office/drawing/2014/main" id="{9D817FD1-B73E-DA45-BF29-93C89E77A91D}"/>
              </a:ext>
            </a:extLst>
          </p:cNvPr>
          <p:cNvSpPr>
            <a:spLocks noGrp="1"/>
          </p:cNvSpPr>
          <p:nvPr>
            <p:ph type="body" sz="quarter" idx="30"/>
          </p:nvPr>
        </p:nvSpPr>
        <p:spPr>
          <a:xfrm>
            <a:off x="1633043" y="19602745"/>
            <a:ext cx="8884751" cy="5516438"/>
          </a:xfrm>
          <a:prstGeom prst="rect">
            <a:avLst/>
          </a:prstGeom>
        </p:spPr>
        <p:txBody>
          <a:bodyPr/>
          <a:lstStyle>
            <a:lvl1pPr marL="0" indent="0" algn="l">
              <a:buFontTx/>
              <a:buNone/>
              <a:defRPr sz="4000" cap="none" baseline="0">
                <a:solidFill>
                  <a:schemeClr val="accent6"/>
                </a:solidFill>
              </a:defRPr>
            </a:lvl1pPr>
          </a:lstStyle>
          <a:p>
            <a:pPr lvl="0"/>
            <a:r>
              <a:rPr lang="en-GB" dirty="0"/>
              <a:t>Click to edit Master text styles</a:t>
            </a:r>
            <a:endParaRPr lang="en-US" dirty="0"/>
          </a:p>
        </p:txBody>
      </p:sp>
      <p:sp>
        <p:nvSpPr>
          <p:cNvPr id="29" name="Text Placeholder 2">
            <a:extLst>
              <a:ext uri="{FF2B5EF4-FFF2-40B4-BE49-F238E27FC236}">
                <a16:creationId xmlns:a16="http://schemas.microsoft.com/office/drawing/2014/main" id="{5E458FD1-FF48-FD46-8AEC-FEF124BD0C15}"/>
              </a:ext>
            </a:extLst>
          </p:cNvPr>
          <p:cNvSpPr>
            <a:spLocks noGrp="1"/>
          </p:cNvSpPr>
          <p:nvPr>
            <p:ph type="body" sz="quarter" idx="31"/>
          </p:nvPr>
        </p:nvSpPr>
        <p:spPr>
          <a:xfrm>
            <a:off x="1633043" y="25970952"/>
            <a:ext cx="8884751" cy="1625634"/>
          </a:xfrm>
          <a:prstGeom prst="rect">
            <a:avLst/>
          </a:prstGeom>
        </p:spPr>
        <p:txBody>
          <a:bodyPr/>
          <a:lstStyle>
            <a:lvl1pPr marL="0" indent="0" algn="l">
              <a:buFontTx/>
              <a:buNone/>
              <a:defRPr sz="5000" cap="all" baseline="0">
                <a:solidFill>
                  <a:schemeClr val="accent6"/>
                </a:solidFill>
              </a:defRPr>
            </a:lvl1pPr>
          </a:lstStyle>
          <a:p>
            <a:pPr lvl="0"/>
            <a:r>
              <a:rPr lang="en-GB" dirty="0"/>
              <a:t>Click to edit Master text styles</a:t>
            </a:r>
            <a:endParaRPr lang="en-US" dirty="0"/>
          </a:p>
        </p:txBody>
      </p:sp>
      <p:sp>
        <p:nvSpPr>
          <p:cNvPr id="30" name="Text Placeholder 2">
            <a:extLst>
              <a:ext uri="{FF2B5EF4-FFF2-40B4-BE49-F238E27FC236}">
                <a16:creationId xmlns:a16="http://schemas.microsoft.com/office/drawing/2014/main" id="{A7EA83DF-13A1-E142-B598-ADB848313B44}"/>
              </a:ext>
            </a:extLst>
          </p:cNvPr>
          <p:cNvSpPr>
            <a:spLocks noGrp="1"/>
          </p:cNvSpPr>
          <p:nvPr>
            <p:ph type="body" sz="quarter" idx="32"/>
          </p:nvPr>
        </p:nvSpPr>
        <p:spPr>
          <a:xfrm>
            <a:off x="1633043" y="27596586"/>
            <a:ext cx="8884751" cy="5746066"/>
          </a:xfrm>
          <a:prstGeom prst="rect">
            <a:avLst/>
          </a:prstGeom>
        </p:spPr>
        <p:txBody>
          <a:bodyPr/>
          <a:lstStyle>
            <a:lvl1pPr marL="0" indent="0" algn="l">
              <a:buFontTx/>
              <a:buNone/>
              <a:defRPr sz="4000" cap="none" baseline="0">
                <a:solidFill>
                  <a:schemeClr val="accent6"/>
                </a:solidFill>
              </a:defRPr>
            </a:lvl1pPr>
          </a:lstStyle>
          <a:p>
            <a:pPr lvl="0"/>
            <a:r>
              <a:rPr lang="en-GB" dirty="0"/>
              <a:t>Click to edit Master text styles</a:t>
            </a:r>
            <a:endParaRPr lang="en-US" dirty="0"/>
          </a:p>
        </p:txBody>
      </p:sp>
      <p:sp>
        <p:nvSpPr>
          <p:cNvPr id="31" name="Text Placeholder 2">
            <a:extLst>
              <a:ext uri="{FF2B5EF4-FFF2-40B4-BE49-F238E27FC236}">
                <a16:creationId xmlns:a16="http://schemas.microsoft.com/office/drawing/2014/main" id="{8D417FAF-478F-E342-9A81-AB0FE95D86BD}"/>
              </a:ext>
            </a:extLst>
          </p:cNvPr>
          <p:cNvSpPr>
            <a:spLocks noGrp="1"/>
          </p:cNvSpPr>
          <p:nvPr>
            <p:ph type="body" sz="quarter" idx="33"/>
          </p:nvPr>
        </p:nvSpPr>
        <p:spPr>
          <a:xfrm>
            <a:off x="1633043" y="34558360"/>
            <a:ext cx="27346011" cy="1625634"/>
          </a:xfrm>
          <a:prstGeom prst="rect">
            <a:avLst/>
          </a:prstGeom>
        </p:spPr>
        <p:txBody>
          <a:bodyPr/>
          <a:lstStyle>
            <a:lvl1pPr marL="0" indent="0" algn="ctr">
              <a:buFontTx/>
              <a:buNone/>
              <a:defRPr sz="5000" cap="all" baseline="0">
                <a:solidFill>
                  <a:schemeClr val="accent6"/>
                </a:solidFill>
              </a:defRPr>
            </a:lvl1pPr>
          </a:lstStyle>
          <a:p>
            <a:pPr lvl="0"/>
            <a:r>
              <a:rPr lang="en-GB" dirty="0"/>
              <a:t>Click to edit Master text styles</a:t>
            </a:r>
            <a:endParaRPr lang="en-US" dirty="0"/>
          </a:p>
        </p:txBody>
      </p:sp>
      <p:sp>
        <p:nvSpPr>
          <p:cNvPr id="32" name="Text Placeholder 2">
            <a:extLst>
              <a:ext uri="{FF2B5EF4-FFF2-40B4-BE49-F238E27FC236}">
                <a16:creationId xmlns:a16="http://schemas.microsoft.com/office/drawing/2014/main" id="{BF515561-4DC2-394A-AE7E-5C6DEE8C34B2}"/>
              </a:ext>
            </a:extLst>
          </p:cNvPr>
          <p:cNvSpPr>
            <a:spLocks noGrp="1"/>
          </p:cNvSpPr>
          <p:nvPr>
            <p:ph type="body" sz="quarter" idx="34"/>
          </p:nvPr>
        </p:nvSpPr>
        <p:spPr>
          <a:xfrm>
            <a:off x="1633043" y="36183994"/>
            <a:ext cx="27346011" cy="2477403"/>
          </a:xfrm>
          <a:prstGeom prst="rect">
            <a:avLst/>
          </a:prstGeom>
        </p:spPr>
        <p:txBody>
          <a:bodyPr/>
          <a:lstStyle>
            <a:lvl1pPr marL="0" indent="0" algn="ctr">
              <a:buFontTx/>
              <a:buNone/>
              <a:defRPr sz="4000" cap="none" baseline="0">
                <a:solidFill>
                  <a:schemeClr val="accent6"/>
                </a:solidFill>
              </a:defRPr>
            </a:lvl1pPr>
          </a:lstStyle>
          <a:p>
            <a:pPr lvl="0"/>
            <a:r>
              <a:rPr lang="en-GB" dirty="0"/>
              <a:t>Click to edit Master text styles</a:t>
            </a:r>
            <a:endParaRPr lang="en-US" dirty="0"/>
          </a:p>
        </p:txBody>
      </p:sp>
      <p:pic>
        <p:nvPicPr>
          <p:cNvPr id="12" name="Picture 11">
            <a:extLst>
              <a:ext uri="{FF2B5EF4-FFF2-40B4-BE49-F238E27FC236}">
                <a16:creationId xmlns:a16="http://schemas.microsoft.com/office/drawing/2014/main" id="{230B3306-1947-7F23-1A67-E83AE949C966}"/>
              </a:ext>
            </a:extLst>
          </p:cNvPr>
          <p:cNvPicPr>
            <a:picLocks noChangeAspect="1"/>
          </p:cNvPicPr>
          <p:nvPr userDrawn="1"/>
        </p:nvPicPr>
        <p:blipFill>
          <a:blip r:embed="rId2"/>
          <a:stretch>
            <a:fillRect/>
          </a:stretch>
        </p:blipFill>
        <p:spPr>
          <a:xfrm>
            <a:off x="1711592" y="922966"/>
            <a:ext cx="11358899" cy="3905051"/>
          </a:xfrm>
          <a:prstGeom prst="rect">
            <a:avLst/>
          </a:prstGeom>
        </p:spPr>
      </p:pic>
      <p:pic>
        <p:nvPicPr>
          <p:cNvPr id="14" name="Picture 13">
            <a:extLst>
              <a:ext uri="{FF2B5EF4-FFF2-40B4-BE49-F238E27FC236}">
                <a16:creationId xmlns:a16="http://schemas.microsoft.com/office/drawing/2014/main" id="{1EAFBFB2-C481-39C9-8CAE-175A35203F3D}"/>
              </a:ext>
            </a:extLst>
          </p:cNvPr>
          <p:cNvPicPr>
            <a:picLocks noChangeAspect="1"/>
          </p:cNvPicPr>
          <p:nvPr userDrawn="1"/>
        </p:nvPicPr>
        <p:blipFill>
          <a:blip r:embed="rId3">
            <a:alphaModFix amt="20000"/>
          </a:blip>
          <a:srcRect r="27016" b="28419"/>
          <a:stretch/>
        </p:blipFill>
        <p:spPr>
          <a:xfrm>
            <a:off x="12042973" y="22079250"/>
            <a:ext cx="18235067" cy="17884442"/>
          </a:xfrm>
          <a:prstGeom prst="rect">
            <a:avLst/>
          </a:prstGeom>
        </p:spPr>
      </p:pic>
      <p:sp>
        <p:nvSpPr>
          <p:cNvPr id="16" name="Rectangle 15">
            <a:extLst>
              <a:ext uri="{FF2B5EF4-FFF2-40B4-BE49-F238E27FC236}">
                <a16:creationId xmlns:a16="http://schemas.microsoft.com/office/drawing/2014/main" id="{9DB2FC06-188D-232F-0B40-EB21F0B1C7AE}"/>
              </a:ext>
            </a:extLst>
          </p:cNvPr>
          <p:cNvSpPr/>
          <p:nvPr userDrawn="1"/>
        </p:nvSpPr>
        <p:spPr>
          <a:xfrm>
            <a:off x="0" y="39943545"/>
            <a:ext cx="30271029" cy="282632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815C04E-5310-4C11-1BB5-0AF67647FAD6}"/>
              </a:ext>
            </a:extLst>
          </p:cNvPr>
          <p:cNvPicPr>
            <a:picLocks noChangeAspect="1"/>
          </p:cNvPicPr>
          <p:nvPr userDrawn="1"/>
        </p:nvPicPr>
        <p:blipFill>
          <a:blip r:embed="rId4"/>
          <a:stretch>
            <a:fillRect/>
          </a:stretch>
        </p:blipFill>
        <p:spPr>
          <a:xfrm>
            <a:off x="19212664" y="40381759"/>
            <a:ext cx="3550800" cy="1970046"/>
          </a:xfrm>
          <a:prstGeom prst="rect">
            <a:avLst/>
          </a:prstGeom>
        </p:spPr>
      </p:pic>
      <p:pic>
        <p:nvPicPr>
          <p:cNvPr id="18" name="Picture 17">
            <a:extLst>
              <a:ext uri="{FF2B5EF4-FFF2-40B4-BE49-F238E27FC236}">
                <a16:creationId xmlns:a16="http://schemas.microsoft.com/office/drawing/2014/main" id="{BA07B97C-E112-D7D3-E606-FCCC6A7B0A8E}"/>
              </a:ext>
            </a:extLst>
          </p:cNvPr>
          <p:cNvPicPr>
            <a:picLocks noChangeAspect="1"/>
          </p:cNvPicPr>
          <p:nvPr userDrawn="1"/>
        </p:nvPicPr>
        <p:blipFill>
          <a:blip r:embed="rId5"/>
          <a:stretch>
            <a:fillRect/>
          </a:stretch>
        </p:blipFill>
        <p:spPr>
          <a:xfrm>
            <a:off x="7600727" y="40705171"/>
            <a:ext cx="4953840" cy="1486150"/>
          </a:xfrm>
          <a:prstGeom prst="rect">
            <a:avLst/>
          </a:prstGeom>
        </p:spPr>
      </p:pic>
      <p:pic>
        <p:nvPicPr>
          <p:cNvPr id="19" name="Picture 18">
            <a:extLst>
              <a:ext uri="{FF2B5EF4-FFF2-40B4-BE49-F238E27FC236}">
                <a16:creationId xmlns:a16="http://schemas.microsoft.com/office/drawing/2014/main" id="{4E108818-45A3-C298-F6B9-BB5B71405659}"/>
              </a:ext>
            </a:extLst>
          </p:cNvPr>
          <p:cNvPicPr>
            <a:picLocks noChangeAspect="1"/>
          </p:cNvPicPr>
          <p:nvPr userDrawn="1"/>
        </p:nvPicPr>
        <p:blipFill>
          <a:blip r:embed="rId6"/>
          <a:stretch>
            <a:fillRect/>
          </a:stretch>
        </p:blipFill>
        <p:spPr>
          <a:xfrm>
            <a:off x="13967750" y="40740983"/>
            <a:ext cx="3762802" cy="1486150"/>
          </a:xfrm>
          <a:prstGeom prst="rect">
            <a:avLst/>
          </a:prstGeom>
        </p:spPr>
      </p:pic>
      <p:pic>
        <p:nvPicPr>
          <p:cNvPr id="20" name="Picture 19">
            <a:extLst>
              <a:ext uri="{FF2B5EF4-FFF2-40B4-BE49-F238E27FC236}">
                <a16:creationId xmlns:a16="http://schemas.microsoft.com/office/drawing/2014/main" id="{A27A69BC-6F9D-71EF-8C21-8C2076339B0A}"/>
              </a:ext>
            </a:extLst>
          </p:cNvPr>
          <p:cNvPicPr>
            <a:picLocks noChangeAspect="1"/>
          </p:cNvPicPr>
          <p:nvPr userDrawn="1"/>
        </p:nvPicPr>
        <p:blipFill>
          <a:blip r:embed="rId7"/>
          <a:stretch>
            <a:fillRect/>
          </a:stretch>
        </p:blipFill>
        <p:spPr>
          <a:xfrm>
            <a:off x="24391887" y="40542245"/>
            <a:ext cx="4306581" cy="1649075"/>
          </a:xfrm>
          <a:prstGeom prst="rect">
            <a:avLst/>
          </a:prstGeom>
        </p:spPr>
      </p:pic>
      <p:pic>
        <p:nvPicPr>
          <p:cNvPr id="21" name="Picture 20">
            <a:extLst>
              <a:ext uri="{FF2B5EF4-FFF2-40B4-BE49-F238E27FC236}">
                <a16:creationId xmlns:a16="http://schemas.microsoft.com/office/drawing/2014/main" id="{42D52EFF-2FD9-110F-A4C3-AEBE128FE0FA}"/>
              </a:ext>
            </a:extLst>
          </p:cNvPr>
          <p:cNvPicPr>
            <a:picLocks noChangeAspect="1"/>
          </p:cNvPicPr>
          <p:nvPr userDrawn="1"/>
        </p:nvPicPr>
        <p:blipFill>
          <a:blip r:embed="rId8"/>
          <a:stretch>
            <a:fillRect/>
          </a:stretch>
        </p:blipFill>
        <p:spPr>
          <a:xfrm>
            <a:off x="1711593" y="40606355"/>
            <a:ext cx="4942097" cy="1584965"/>
          </a:xfrm>
          <a:prstGeom prst="rect">
            <a:avLst/>
          </a:prstGeom>
        </p:spPr>
      </p:pic>
      <p:sp>
        <p:nvSpPr>
          <p:cNvPr id="35" name="Text Placeholder 2">
            <a:extLst>
              <a:ext uri="{FF2B5EF4-FFF2-40B4-BE49-F238E27FC236}">
                <a16:creationId xmlns:a16="http://schemas.microsoft.com/office/drawing/2014/main" id="{246461FD-DE41-9B41-9411-D90FE3BC0952}"/>
              </a:ext>
            </a:extLst>
          </p:cNvPr>
          <p:cNvSpPr>
            <a:spLocks noGrp="1"/>
          </p:cNvSpPr>
          <p:nvPr>
            <p:ph type="body" sz="quarter" idx="36"/>
          </p:nvPr>
        </p:nvSpPr>
        <p:spPr>
          <a:xfrm>
            <a:off x="11850469" y="24599012"/>
            <a:ext cx="16336905" cy="749800"/>
          </a:xfrm>
          <a:prstGeom prst="rect">
            <a:avLst/>
          </a:prstGeom>
        </p:spPr>
        <p:txBody>
          <a:bodyPr/>
          <a:lstStyle>
            <a:lvl1pPr marL="0" indent="0" algn="l">
              <a:buFontTx/>
              <a:buNone/>
              <a:defRPr sz="5000" cap="all" baseline="0">
                <a:solidFill>
                  <a:srgbClr val="036393"/>
                </a:solidFill>
              </a:defRPr>
            </a:lvl1pPr>
          </a:lstStyle>
          <a:p>
            <a:pPr lvl="0"/>
            <a:r>
              <a:rPr lang="en-GB" dirty="0"/>
              <a:t>Click to edit Master text styles</a:t>
            </a:r>
            <a:endParaRPr lang="en-US" dirty="0"/>
          </a:p>
        </p:txBody>
      </p:sp>
      <p:sp>
        <p:nvSpPr>
          <p:cNvPr id="36" name="Text Placeholder 2">
            <a:extLst>
              <a:ext uri="{FF2B5EF4-FFF2-40B4-BE49-F238E27FC236}">
                <a16:creationId xmlns:a16="http://schemas.microsoft.com/office/drawing/2014/main" id="{7A0F0392-A90B-654F-B6FA-F4959525A888}"/>
              </a:ext>
            </a:extLst>
          </p:cNvPr>
          <p:cNvSpPr>
            <a:spLocks noGrp="1"/>
          </p:cNvSpPr>
          <p:nvPr>
            <p:ph type="body" sz="quarter" idx="37"/>
          </p:nvPr>
        </p:nvSpPr>
        <p:spPr>
          <a:xfrm>
            <a:off x="11850469" y="25547597"/>
            <a:ext cx="16336905" cy="2966898"/>
          </a:xfrm>
          <a:prstGeom prst="rect">
            <a:avLst/>
          </a:prstGeom>
        </p:spPr>
        <p:txBody>
          <a:bodyPr/>
          <a:lstStyle>
            <a:lvl1pPr marL="0" indent="0" algn="l">
              <a:buFontTx/>
              <a:buNone/>
              <a:defRPr sz="4000" cap="none" baseline="0">
                <a:solidFill>
                  <a:srgbClr val="036393"/>
                </a:solidFill>
              </a:defRPr>
            </a:lvl1pPr>
          </a:lstStyle>
          <a:p>
            <a:pPr lvl="0"/>
            <a:r>
              <a:rPr lang="en-GB" dirty="0"/>
              <a:t>Click to edit Master text styles</a:t>
            </a:r>
            <a:endParaRPr lang="en-US" dirty="0"/>
          </a:p>
        </p:txBody>
      </p:sp>
      <p:sp>
        <p:nvSpPr>
          <p:cNvPr id="37" name="Text Placeholder 2">
            <a:extLst>
              <a:ext uri="{FF2B5EF4-FFF2-40B4-BE49-F238E27FC236}">
                <a16:creationId xmlns:a16="http://schemas.microsoft.com/office/drawing/2014/main" id="{C201F85F-A2AE-7645-9174-9AAA0846A57D}"/>
              </a:ext>
            </a:extLst>
          </p:cNvPr>
          <p:cNvSpPr>
            <a:spLocks noGrp="1"/>
          </p:cNvSpPr>
          <p:nvPr>
            <p:ph type="body" sz="quarter" idx="38"/>
          </p:nvPr>
        </p:nvSpPr>
        <p:spPr>
          <a:xfrm>
            <a:off x="11850469" y="28608848"/>
            <a:ext cx="16336905" cy="3984003"/>
          </a:xfrm>
          <a:prstGeom prst="rect">
            <a:avLst/>
          </a:prstGeom>
        </p:spPr>
        <p:txBody>
          <a:bodyPr/>
          <a:lstStyle>
            <a:lvl1pPr marL="571500" indent="-571500" algn="l">
              <a:buFont typeface="Arial" panose="020B0604020202020204" pitchFamily="34" charset="0"/>
              <a:buChar char="•"/>
              <a:defRPr sz="4000" cap="none" baseline="0">
                <a:solidFill>
                  <a:srgbClr val="036393"/>
                </a:solidFill>
              </a:defRPr>
            </a:lvl1pPr>
          </a:lstStyle>
          <a:p>
            <a:pPr lvl="0"/>
            <a:r>
              <a:rPr lang="en-GB" dirty="0"/>
              <a:t>Click to edit Master text styles</a:t>
            </a:r>
            <a:endParaRPr lang="en-US" dirty="0"/>
          </a:p>
        </p:txBody>
      </p:sp>
    </p:spTree>
    <p:extLst>
      <p:ext uri="{BB962C8B-B14F-4D97-AF65-F5344CB8AC3E}">
        <p14:creationId xmlns:p14="http://schemas.microsoft.com/office/powerpoint/2010/main" val="36396388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6"/>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50AE5FC-B934-CD41-957C-25BD488A8901}"/>
              </a:ext>
            </a:extLst>
          </p:cNvPr>
          <p:cNvSpPr/>
          <p:nvPr userDrawn="1"/>
        </p:nvSpPr>
        <p:spPr>
          <a:xfrm>
            <a:off x="0" y="33964793"/>
            <a:ext cx="30275211" cy="47779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3B82FA4-F458-DB4F-B2BC-C952873C3BFC}"/>
              </a:ext>
            </a:extLst>
          </p:cNvPr>
          <p:cNvSpPr/>
          <p:nvPr userDrawn="1"/>
        </p:nvSpPr>
        <p:spPr>
          <a:xfrm>
            <a:off x="0" y="38742779"/>
            <a:ext cx="30275211" cy="4039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BFE432C-056B-FF46-8B56-B2BE92D21350}"/>
              </a:ext>
            </a:extLst>
          </p:cNvPr>
          <p:cNvSpPr/>
          <p:nvPr userDrawn="1"/>
        </p:nvSpPr>
        <p:spPr>
          <a:xfrm>
            <a:off x="0" y="6008536"/>
            <a:ext cx="30275211" cy="3122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C094099-2CCA-354B-976A-B676C786FE67}"/>
              </a:ext>
            </a:extLst>
          </p:cNvPr>
          <p:cNvSpPr/>
          <p:nvPr userDrawn="1"/>
        </p:nvSpPr>
        <p:spPr>
          <a:xfrm>
            <a:off x="0" y="-34841"/>
            <a:ext cx="30275211" cy="376236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079E671-7436-2A43-986B-87698F3F3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697" y="773119"/>
            <a:ext cx="7468976" cy="2265472"/>
          </a:xfrm>
          <a:prstGeom prst="rect">
            <a:avLst/>
          </a:prstGeom>
        </p:spPr>
      </p:pic>
      <p:pic>
        <p:nvPicPr>
          <p:cNvPr id="3" name="Picture 2">
            <a:extLst>
              <a:ext uri="{FF2B5EF4-FFF2-40B4-BE49-F238E27FC236}">
                <a16:creationId xmlns:a16="http://schemas.microsoft.com/office/drawing/2014/main" id="{6CDBAE14-74F3-1E43-8F57-231734485686}"/>
              </a:ext>
            </a:extLst>
          </p:cNvPr>
          <p:cNvPicPr>
            <a:picLocks noChangeAspect="1"/>
          </p:cNvPicPr>
          <p:nvPr userDrawn="1"/>
        </p:nvPicPr>
        <p:blipFill rotWithShape="1">
          <a:blip r:embed="rId3"/>
          <a:srcRect l="31921" t="18479" r="27195" b="55216"/>
          <a:stretch/>
        </p:blipFill>
        <p:spPr>
          <a:xfrm rot="10800000">
            <a:off x="19138604" y="0"/>
            <a:ext cx="11136608" cy="4107525"/>
          </a:xfrm>
          <a:prstGeom prst="rect">
            <a:avLst/>
          </a:prstGeom>
        </p:spPr>
      </p:pic>
      <p:sp>
        <p:nvSpPr>
          <p:cNvPr id="5" name="Title 1">
            <a:extLst>
              <a:ext uri="{FF2B5EF4-FFF2-40B4-BE49-F238E27FC236}">
                <a16:creationId xmlns:a16="http://schemas.microsoft.com/office/drawing/2014/main" id="{08BBDDCE-1450-8B4B-B42B-CF05A787CAA1}"/>
              </a:ext>
            </a:extLst>
          </p:cNvPr>
          <p:cNvSpPr>
            <a:spLocks noGrp="1"/>
          </p:cNvSpPr>
          <p:nvPr>
            <p:ph type="ctrTitle"/>
          </p:nvPr>
        </p:nvSpPr>
        <p:spPr>
          <a:xfrm>
            <a:off x="1572697" y="4142366"/>
            <a:ext cx="27250781" cy="1422673"/>
          </a:xfrm>
          <a:prstGeom prst="rect">
            <a:avLst/>
          </a:prstGeom>
        </p:spPr>
        <p:txBody>
          <a:bodyPr lIns="90000" anchor="b"/>
          <a:lstStyle>
            <a:lvl1pPr algn="ctr">
              <a:defRPr sz="8000" b="0" i="0" cap="all" baseline="0">
                <a:solidFill>
                  <a:schemeClr val="bg1"/>
                </a:solidFill>
                <a:latin typeface="Open Sans" panose="020B0606030504020204" pitchFamily="34" charset="0"/>
              </a:defRPr>
            </a:lvl1pPr>
          </a:lstStyle>
          <a:p>
            <a:r>
              <a:rPr lang="en-GB" dirty="0"/>
              <a:t>Click to edit Master title style</a:t>
            </a:r>
            <a:endParaRPr lang="en-US" dirty="0"/>
          </a:p>
        </p:txBody>
      </p:sp>
      <p:sp>
        <p:nvSpPr>
          <p:cNvPr id="7" name="Text Placeholder 2">
            <a:extLst>
              <a:ext uri="{FF2B5EF4-FFF2-40B4-BE49-F238E27FC236}">
                <a16:creationId xmlns:a16="http://schemas.microsoft.com/office/drawing/2014/main" id="{F54E757A-85D7-AF45-BBCC-96AD020F3969}"/>
              </a:ext>
            </a:extLst>
          </p:cNvPr>
          <p:cNvSpPr>
            <a:spLocks noGrp="1"/>
          </p:cNvSpPr>
          <p:nvPr>
            <p:ph type="body" sz="quarter" idx="24"/>
          </p:nvPr>
        </p:nvSpPr>
        <p:spPr>
          <a:xfrm>
            <a:off x="1633043" y="6564210"/>
            <a:ext cx="27250781" cy="2208006"/>
          </a:xfrm>
          <a:prstGeom prst="rect">
            <a:avLst/>
          </a:prstGeom>
        </p:spPr>
        <p:txBody>
          <a:bodyPr/>
          <a:lstStyle>
            <a:lvl1pPr marL="0" indent="0" algn="ctr">
              <a:buFontTx/>
              <a:buNone/>
              <a:defRPr sz="4000" baseline="0">
                <a:solidFill>
                  <a:schemeClr val="accent6"/>
                </a:solidFill>
              </a:defRPr>
            </a:lvl1pPr>
          </a:lstStyle>
          <a:p>
            <a:pPr lvl="0"/>
            <a:r>
              <a:rPr lang="en-GB" dirty="0"/>
              <a:t>Click to edit Master text styles</a:t>
            </a:r>
            <a:endParaRPr lang="en-US" dirty="0"/>
          </a:p>
        </p:txBody>
      </p:sp>
      <p:sp>
        <p:nvSpPr>
          <p:cNvPr id="13" name="Rectangle 12">
            <a:extLst>
              <a:ext uri="{FF2B5EF4-FFF2-40B4-BE49-F238E27FC236}">
                <a16:creationId xmlns:a16="http://schemas.microsoft.com/office/drawing/2014/main" id="{54BC21DF-5F9C-3C4B-85C2-92ADB2120B1A}"/>
              </a:ext>
            </a:extLst>
          </p:cNvPr>
          <p:cNvSpPr/>
          <p:nvPr userDrawn="1"/>
        </p:nvSpPr>
        <p:spPr>
          <a:xfrm>
            <a:off x="19997738" y="39296888"/>
            <a:ext cx="8981316" cy="2826328"/>
          </a:xfrm>
          <a:prstGeom prst="rect">
            <a:avLst/>
          </a:prstGeom>
          <a:solidFill>
            <a:srgbClr val="6EBEBA">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49CFD97-80A9-754F-8F48-1CADDA1312AC}"/>
              </a:ext>
            </a:extLst>
          </p:cNvPr>
          <p:cNvPicPr>
            <a:picLocks noChangeAspect="1"/>
          </p:cNvPicPr>
          <p:nvPr userDrawn="1"/>
        </p:nvPicPr>
        <p:blipFill>
          <a:blip r:embed="rId4"/>
          <a:stretch>
            <a:fillRect/>
          </a:stretch>
        </p:blipFill>
        <p:spPr>
          <a:xfrm>
            <a:off x="11256720" y="23826800"/>
            <a:ext cx="17722334" cy="9515852"/>
          </a:xfrm>
          <a:prstGeom prst="rect">
            <a:avLst/>
          </a:prstGeom>
        </p:spPr>
      </p:pic>
      <p:sp>
        <p:nvSpPr>
          <p:cNvPr id="22" name="Picture Placeholder 21">
            <a:extLst>
              <a:ext uri="{FF2B5EF4-FFF2-40B4-BE49-F238E27FC236}">
                <a16:creationId xmlns:a16="http://schemas.microsoft.com/office/drawing/2014/main" id="{29A32FFD-6692-D24E-9652-262E6CCDAD32}"/>
              </a:ext>
            </a:extLst>
          </p:cNvPr>
          <p:cNvSpPr>
            <a:spLocks noGrp="1"/>
          </p:cNvSpPr>
          <p:nvPr>
            <p:ph type="pic" sz="quarter" idx="25"/>
          </p:nvPr>
        </p:nvSpPr>
        <p:spPr>
          <a:xfrm>
            <a:off x="11256720" y="10009188"/>
            <a:ext cx="17627104" cy="10561637"/>
          </a:xfrm>
          <a:prstGeom prst="rect">
            <a:avLst/>
          </a:prstGeom>
        </p:spPr>
        <p:txBody>
          <a:bodyPr/>
          <a:lstStyle>
            <a:lvl1pPr marL="0" indent="0">
              <a:buFontTx/>
              <a:buNone/>
              <a:defRPr baseline="0">
                <a:solidFill>
                  <a:schemeClr val="accent6"/>
                </a:solidFill>
              </a:defRPr>
            </a:lvl1pPr>
          </a:lstStyle>
          <a:p>
            <a:endParaRPr lang="en-US" dirty="0"/>
          </a:p>
        </p:txBody>
      </p:sp>
      <p:sp>
        <p:nvSpPr>
          <p:cNvPr id="23" name="Text Placeholder 2">
            <a:extLst>
              <a:ext uri="{FF2B5EF4-FFF2-40B4-BE49-F238E27FC236}">
                <a16:creationId xmlns:a16="http://schemas.microsoft.com/office/drawing/2014/main" id="{806CFC2E-7049-7045-9EEF-FF53D8B8C210}"/>
              </a:ext>
            </a:extLst>
          </p:cNvPr>
          <p:cNvSpPr>
            <a:spLocks noGrp="1"/>
          </p:cNvSpPr>
          <p:nvPr>
            <p:ph type="body" sz="quarter" idx="26"/>
          </p:nvPr>
        </p:nvSpPr>
        <p:spPr>
          <a:xfrm>
            <a:off x="11256720" y="21175297"/>
            <a:ext cx="17722334" cy="2208006"/>
          </a:xfrm>
          <a:prstGeom prst="rect">
            <a:avLst/>
          </a:prstGeom>
        </p:spPr>
        <p:txBody>
          <a:bodyPr/>
          <a:lstStyle>
            <a:lvl1pPr marL="0" indent="0" algn="l">
              <a:buFontTx/>
              <a:buNone/>
              <a:defRPr sz="3000" b="0" i="1" baseline="0">
                <a:solidFill>
                  <a:schemeClr val="bg1"/>
                </a:solidFill>
              </a:defRPr>
            </a:lvl1pPr>
          </a:lstStyle>
          <a:p>
            <a:pPr lvl="0"/>
            <a:r>
              <a:rPr lang="en-GB" dirty="0"/>
              <a:t>Click to edit Master text styles</a:t>
            </a:r>
            <a:endParaRPr lang="en-US" dirty="0"/>
          </a:p>
        </p:txBody>
      </p:sp>
      <p:sp>
        <p:nvSpPr>
          <p:cNvPr id="25" name="Text Placeholder 2">
            <a:extLst>
              <a:ext uri="{FF2B5EF4-FFF2-40B4-BE49-F238E27FC236}">
                <a16:creationId xmlns:a16="http://schemas.microsoft.com/office/drawing/2014/main" id="{EF8EB00B-E7C3-FD46-AA4B-78FA53C9708B}"/>
              </a:ext>
            </a:extLst>
          </p:cNvPr>
          <p:cNvSpPr>
            <a:spLocks noGrp="1"/>
          </p:cNvSpPr>
          <p:nvPr>
            <p:ph type="body" sz="quarter" idx="27"/>
          </p:nvPr>
        </p:nvSpPr>
        <p:spPr>
          <a:xfrm>
            <a:off x="1633043" y="9983270"/>
            <a:ext cx="8884751" cy="1625634"/>
          </a:xfrm>
          <a:prstGeom prst="rect">
            <a:avLst/>
          </a:prstGeom>
        </p:spPr>
        <p:txBody>
          <a:bodyPr/>
          <a:lstStyle>
            <a:lvl1pPr marL="0" indent="0" algn="l">
              <a:buFontTx/>
              <a:buNone/>
              <a:defRPr sz="5000" cap="all" baseline="0">
                <a:solidFill>
                  <a:schemeClr val="bg2"/>
                </a:solidFill>
              </a:defRPr>
            </a:lvl1pPr>
          </a:lstStyle>
          <a:p>
            <a:pPr lvl="0"/>
            <a:r>
              <a:rPr lang="en-GB" dirty="0"/>
              <a:t>Click to edit Master text styles</a:t>
            </a:r>
            <a:endParaRPr lang="en-US" dirty="0"/>
          </a:p>
        </p:txBody>
      </p:sp>
      <p:sp>
        <p:nvSpPr>
          <p:cNvPr id="26" name="Text Placeholder 2">
            <a:extLst>
              <a:ext uri="{FF2B5EF4-FFF2-40B4-BE49-F238E27FC236}">
                <a16:creationId xmlns:a16="http://schemas.microsoft.com/office/drawing/2014/main" id="{1E922B03-151C-BC45-9E02-4A354666D577}"/>
              </a:ext>
            </a:extLst>
          </p:cNvPr>
          <p:cNvSpPr>
            <a:spLocks noGrp="1"/>
          </p:cNvSpPr>
          <p:nvPr>
            <p:ph type="body" sz="quarter" idx="28"/>
          </p:nvPr>
        </p:nvSpPr>
        <p:spPr>
          <a:xfrm>
            <a:off x="1633043" y="11608904"/>
            <a:ext cx="8884751" cy="5746066"/>
          </a:xfrm>
          <a:prstGeom prst="rect">
            <a:avLst/>
          </a:prstGeom>
        </p:spPr>
        <p:txBody>
          <a:bodyPr/>
          <a:lstStyle>
            <a:lvl1pPr marL="0" indent="0" algn="l">
              <a:buFontTx/>
              <a:buNone/>
              <a:defRPr sz="4000" cap="none" baseline="0">
                <a:solidFill>
                  <a:schemeClr val="bg2"/>
                </a:solidFill>
              </a:defRPr>
            </a:lvl1pPr>
          </a:lstStyle>
          <a:p>
            <a:pPr lvl="0"/>
            <a:r>
              <a:rPr lang="en-GB" dirty="0"/>
              <a:t>Click to edit Master text styles</a:t>
            </a:r>
            <a:endParaRPr lang="en-US" dirty="0"/>
          </a:p>
        </p:txBody>
      </p:sp>
      <p:sp>
        <p:nvSpPr>
          <p:cNvPr id="27" name="Text Placeholder 2">
            <a:extLst>
              <a:ext uri="{FF2B5EF4-FFF2-40B4-BE49-F238E27FC236}">
                <a16:creationId xmlns:a16="http://schemas.microsoft.com/office/drawing/2014/main" id="{A3C69EC2-320B-E240-9FC3-E199666B75C5}"/>
              </a:ext>
            </a:extLst>
          </p:cNvPr>
          <p:cNvSpPr>
            <a:spLocks noGrp="1"/>
          </p:cNvSpPr>
          <p:nvPr>
            <p:ph type="body" sz="quarter" idx="29"/>
          </p:nvPr>
        </p:nvSpPr>
        <p:spPr>
          <a:xfrm>
            <a:off x="1633043" y="17977111"/>
            <a:ext cx="8884751" cy="1625634"/>
          </a:xfrm>
          <a:prstGeom prst="rect">
            <a:avLst/>
          </a:prstGeom>
        </p:spPr>
        <p:txBody>
          <a:bodyPr/>
          <a:lstStyle>
            <a:lvl1pPr marL="0" indent="0" algn="l">
              <a:buFontTx/>
              <a:buNone/>
              <a:defRPr sz="5000" cap="all" baseline="0">
                <a:solidFill>
                  <a:schemeClr val="bg2"/>
                </a:solidFill>
              </a:defRPr>
            </a:lvl1pPr>
          </a:lstStyle>
          <a:p>
            <a:pPr lvl="0"/>
            <a:r>
              <a:rPr lang="en-GB" dirty="0"/>
              <a:t>Click to edit Master text styles</a:t>
            </a:r>
            <a:endParaRPr lang="en-US" dirty="0"/>
          </a:p>
        </p:txBody>
      </p:sp>
      <p:sp>
        <p:nvSpPr>
          <p:cNvPr id="28" name="Text Placeholder 2">
            <a:extLst>
              <a:ext uri="{FF2B5EF4-FFF2-40B4-BE49-F238E27FC236}">
                <a16:creationId xmlns:a16="http://schemas.microsoft.com/office/drawing/2014/main" id="{9D817FD1-B73E-DA45-BF29-93C89E77A91D}"/>
              </a:ext>
            </a:extLst>
          </p:cNvPr>
          <p:cNvSpPr>
            <a:spLocks noGrp="1"/>
          </p:cNvSpPr>
          <p:nvPr>
            <p:ph type="body" sz="quarter" idx="30"/>
          </p:nvPr>
        </p:nvSpPr>
        <p:spPr>
          <a:xfrm>
            <a:off x="1633043" y="19602745"/>
            <a:ext cx="8884751" cy="5746066"/>
          </a:xfrm>
          <a:prstGeom prst="rect">
            <a:avLst/>
          </a:prstGeom>
        </p:spPr>
        <p:txBody>
          <a:bodyPr/>
          <a:lstStyle>
            <a:lvl1pPr marL="0" indent="0" algn="l">
              <a:buFontTx/>
              <a:buNone/>
              <a:defRPr sz="4000" cap="none" baseline="0">
                <a:solidFill>
                  <a:schemeClr val="bg2"/>
                </a:solidFill>
              </a:defRPr>
            </a:lvl1pPr>
          </a:lstStyle>
          <a:p>
            <a:pPr lvl="0"/>
            <a:r>
              <a:rPr lang="en-GB" dirty="0"/>
              <a:t>Click to edit Master text styles</a:t>
            </a:r>
            <a:endParaRPr lang="en-US" dirty="0"/>
          </a:p>
        </p:txBody>
      </p:sp>
      <p:sp>
        <p:nvSpPr>
          <p:cNvPr id="29" name="Text Placeholder 2">
            <a:extLst>
              <a:ext uri="{FF2B5EF4-FFF2-40B4-BE49-F238E27FC236}">
                <a16:creationId xmlns:a16="http://schemas.microsoft.com/office/drawing/2014/main" id="{5E458FD1-FF48-FD46-8AEC-FEF124BD0C15}"/>
              </a:ext>
            </a:extLst>
          </p:cNvPr>
          <p:cNvSpPr>
            <a:spLocks noGrp="1"/>
          </p:cNvSpPr>
          <p:nvPr>
            <p:ph type="body" sz="quarter" idx="31"/>
          </p:nvPr>
        </p:nvSpPr>
        <p:spPr>
          <a:xfrm>
            <a:off x="1633043" y="25970952"/>
            <a:ext cx="8884751" cy="1625634"/>
          </a:xfrm>
          <a:prstGeom prst="rect">
            <a:avLst/>
          </a:prstGeom>
        </p:spPr>
        <p:txBody>
          <a:bodyPr/>
          <a:lstStyle>
            <a:lvl1pPr marL="0" indent="0" algn="l">
              <a:buFontTx/>
              <a:buNone/>
              <a:defRPr sz="5000" cap="all" baseline="0">
                <a:solidFill>
                  <a:schemeClr val="bg2"/>
                </a:solidFill>
              </a:defRPr>
            </a:lvl1pPr>
          </a:lstStyle>
          <a:p>
            <a:pPr lvl="0"/>
            <a:r>
              <a:rPr lang="en-GB" dirty="0"/>
              <a:t>Click to edit Master text styles</a:t>
            </a:r>
            <a:endParaRPr lang="en-US" dirty="0"/>
          </a:p>
        </p:txBody>
      </p:sp>
      <p:sp>
        <p:nvSpPr>
          <p:cNvPr id="30" name="Text Placeholder 2">
            <a:extLst>
              <a:ext uri="{FF2B5EF4-FFF2-40B4-BE49-F238E27FC236}">
                <a16:creationId xmlns:a16="http://schemas.microsoft.com/office/drawing/2014/main" id="{A7EA83DF-13A1-E142-B598-ADB848313B44}"/>
              </a:ext>
            </a:extLst>
          </p:cNvPr>
          <p:cNvSpPr>
            <a:spLocks noGrp="1"/>
          </p:cNvSpPr>
          <p:nvPr>
            <p:ph type="body" sz="quarter" idx="32"/>
          </p:nvPr>
        </p:nvSpPr>
        <p:spPr>
          <a:xfrm>
            <a:off x="1633043" y="27596586"/>
            <a:ext cx="8884751" cy="5746066"/>
          </a:xfrm>
          <a:prstGeom prst="rect">
            <a:avLst/>
          </a:prstGeom>
        </p:spPr>
        <p:txBody>
          <a:bodyPr/>
          <a:lstStyle>
            <a:lvl1pPr marL="0" indent="0" algn="l">
              <a:buFontTx/>
              <a:buNone/>
              <a:defRPr sz="4000" cap="none" baseline="0">
                <a:solidFill>
                  <a:schemeClr val="bg2"/>
                </a:solidFill>
              </a:defRPr>
            </a:lvl1pPr>
          </a:lstStyle>
          <a:p>
            <a:pPr lvl="0"/>
            <a:r>
              <a:rPr lang="en-GB" dirty="0"/>
              <a:t>Click to edit Master text styles</a:t>
            </a:r>
            <a:endParaRPr lang="en-US" dirty="0"/>
          </a:p>
        </p:txBody>
      </p:sp>
      <p:sp>
        <p:nvSpPr>
          <p:cNvPr id="31" name="Text Placeholder 2">
            <a:extLst>
              <a:ext uri="{FF2B5EF4-FFF2-40B4-BE49-F238E27FC236}">
                <a16:creationId xmlns:a16="http://schemas.microsoft.com/office/drawing/2014/main" id="{8D417FAF-478F-E342-9A81-AB0FE95D86BD}"/>
              </a:ext>
            </a:extLst>
          </p:cNvPr>
          <p:cNvSpPr>
            <a:spLocks noGrp="1"/>
          </p:cNvSpPr>
          <p:nvPr>
            <p:ph type="body" sz="quarter" idx="33"/>
          </p:nvPr>
        </p:nvSpPr>
        <p:spPr>
          <a:xfrm>
            <a:off x="1633043" y="34558360"/>
            <a:ext cx="27346011" cy="868739"/>
          </a:xfrm>
          <a:prstGeom prst="rect">
            <a:avLst/>
          </a:prstGeom>
        </p:spPr>
        <p:txBody>
          <a:bodyPr/>
          <a:lstStyle>
            <a:lvl1pPr marL="0" indent="0" algn="ctr">
              <a:buFontTx/>
              <a:buNone/>
              <a:defRPr sz="5000" cap="all" baseline="0">
                <a:solidFill>
                  <a:schemeClr val="bg2"/>
                </a:solidFill>
              </a:defRPr>
            </a:lvl1pPr>
          </a:lstStyle>
          <a:p>
            <a:pPr lvl="0"/>
            <a:r>
              <a:rPr lang="en-GB" dirty="0"/>
              <a:t>Click to edit Master text styles</a:t>
            </a:r>
            <a:endParaRPr lang="en-US" dirty="0"/>
          </a:p>
        </p:txBody>
      </p:sp>
      <p:sp>
        <p:nvSpPr>
          <p:cNvPr id="32" name="Text Placeholder 2">
            <a:extLst>
              <a:ext uri="{FF2B5EF4-FFF2-40B4-BE49-F238E27FC236}">
                <a16:creationId xmlns:a16="http://schemas.microsoft.com/office/drawing/2014/main" id="{BF515561-4DC2-394A-AE7E-5C6DEE8C34B2}"/>
              </a:ext>
            </a:extLst>
          </p:cNvPr>
          <p:cNvSpPr>
            <a:spLocks noGrp="1"/>
          </p:cNvSpPr>
          <p:nvPr>
            <p:ph type="body" sz="quarter" idx="34"/>
          </p:nvPr>
        </p:nvSpPr>
        <p:spPr>
          <a:xfrm>
            <a:off x="1633043" y="35506614"/>
            <a:ext cx="27346011" cy="3234298"/>
          </a:xfrm>
          <a:prstGeom prst="rect">
            <a:avLst/>
          </a:prstGeom>
        </p:spPr>
        <p:txBody>
          <a:bodyPr/>
          <a:lstStyle>
            <a:lvl1pPr marL="0" indent="0" algn="ctr">
              <a:buFontTx/>
              <a:buNone/>
              <a:defRPr sz="4000" cap="none" baseline="0">
                <a:solidFill>
                  <a:schemeClr val="tx2"/>
                </a:solidFill>
              </a:defRPr>
            </a:lvl1pPr>
          </a:lstStyle>
          <a:p>
            <a:pPr lvl="0"/>
            <a:r>
              <a:rPr lang="en-GB" dirty="0"/>
              <a:t>Click to edit Master text styles</a:t>
            </a:r>
            <a:endParaRPr lang="en-US" dirty="0"/>
          </a:p>
        </p:txBody>
      </p:sp>
      <p:sp>
        <p:nvSpPr>
          <p:cNvPr id="34" name="Text Placeholder 2">
            <a:extLst>
              <a:ext uri="{FF2B5EF4-FFF2-40B4-BE49-F238E27FC236}">
                <a16:creationId xmlns:a16="http://schemas.microsoft.com/office/drawing/2014/main" id="{ADD4077B-F818-CC45-A054-4BB15338BDEF}"/>
              </a:ext>
            </a:extLst>
          </p:cNvPr>
          <p:cNvSpPr>
            <a:spLocks noGrp="1"/>
          </p:cNvSpPr>
          <p:nvPr>
            <p:ph type="body" sz="quarter" idx="35"/>
          </p:nvPr>
        </p:nvSpPr>
        <p:spPr>
          <a:xfrm>
            <a:off x="1633043" y="40304426"/>
            <a:ext cx="8884751" cy="693294"/>
          </a:xfrm>
          <a:prstGeom prst="rect">
            <a:avLst/>
          </a:prstGeom>
        </p:spPr>
        <p:txBody>
          <a:bodyPr/>
          <a:lstStyle>
            <a:lvl1pPr marL="0" indent="0" algn="l">
              <a:buFontTx/>
              <a:buNone/>
              <a:defRPr sz="4000" cap="none" baseline="0">
                <a:solidFill>
                  <a:schemeClr val="bg1"/>
                </a:solidFill>
              </a:defRPr>
            </a:lvl1pPr>
          </a:lstStyle>
          <a:p>
            <a:pPr lvl="0"/>
            <a:r>
              <a:rPr lang="en-GB" dirty="0"/>
              <a:t>Click to edit Master text styles</a:t>
            </a:r>
            <a:endParaRPr lang="en-US" dirty="0"/>
          </a:p>
        </p:txBody>
      </p:sp>
      <p:sp>
        <p:nvSpPr>
          <p:cNvPr id="35" name="Text Placeholder 2">
            <a:extLst>
              <a:ext uri="{FF2B5EF4-FFF2-40B4-BE49-F238E27FC236}">
                <a16:creationId xmlns:a16="http://schemas.microsoft.com/office/drawing/2014/main" id="{246461FD-DE41-9B41-9411-D90FE3BC0952}"/>
              </a:ext>
            </a:extLst>
          </p:cNvPr>
          <p:cNvSpPr>
            <a:spLocks noGrp="1"/>
          </p:cNvSpPr>
          <p:nvPr>
            <p:ph type="body" sz="quarter" idx="36"/>
          </p:nvPr>
        </p:nvSpPr>
        <p:spPr>
          <a:xfrm>
            <a:off x="11850469" y="24599012"/>
            <a:ext cx="16336905" cy="749800"/>
          </a:xfrm>
          <a:prstGeom prst="rect">
            <a:avLst/>
          </a:prstGeom>
        </p:spPr>
        <p:txBody>
          <a:bodyPr/>
          <a:lstStyle>
            <a:lvl1pPr marL="0" indent="0" algn="l">
              <a:buFontTx/>
              <a:buNone/>
              <a:defRPr sz="5000" cap="all" baseline="0">
                <a:solidFill>
                  <a:schemeClr val="accent6"/>
                </a:solidFill>
              </a:defRPr>
            </a:lvl1pPr>
          </a:lstStyle>
          <a:p>
            <a:pPr lvl="0"/>
            <a:r>
              <a:rPr lang="en-GB" dirty="0"/>
              <a:t>Click to edit Master text styles</a:t>
            </a:r>
            <a:endParaRPr lang="en-US" dirty="0"/>
          </a:p>
        </p:txBody>
      </p:sp>
      <p:sp>
        <p:nvSpPr>
          <p:cNvPr id="36" name="Text Placeholder 2">
            <a:extLst>
              <a:ext uri="{FF2B5EF4-FFF2-40B4-BE49-F238E27FC236}">
                <a16:creationId xmlns:a16="http://schemas.microsoft.com/office/drawing/2014/main" id="{7A0F0392-A90B-654F-B6FA-F4959525A888}"/>
              </a:ext>
            </a:extLst>
          </p:cNvPr>
          <p:cNvSpPr>
            <a:spLocks noGrp="1"/>
          </p:cNvSpPr>
          <p:nvPr>
            <p:ph type="body" sz="quarter" idx="37"/>
          </p:nvPr>
        </p:nvSpPr>
        <p:spPr>
          <a:xfrm>
            <a:off x="11850469" y="25547597"/>
            <a:ext cx="16336905" cy="2966898"/>
          </a:xfrm>
          <a:prstGeom prst="rect">
            <a:avLst/>
          </a:prstGeom>
        </p:spPr>
        <p:txBody>
          <a:bodyPr/>
          <a:lstStyle>
            <a:lvl1pPr marL="0" indent="0" algn="l">
              <a:buFontTx/>
              <a:buNone/>
              <a:defRPr sz="4000" cap="none" baseline="0">
                <a:solidFill>
                  <a:schemeClr val="accent6"/>
                </a:solidFill>
              </a:defRPr>
            </a:lvl1pPr>
          </a:lstStyle>
          <a:p>
            <a:pPr lvl="0"/>
            <a:r>
              <a:rPr lang="en-GB" dirty="0"/>
              <a:t>Click to edit Master text styles</a:t>
            </a:r>
            <a:endParaRPr lang="en-US" dirty="0"/>
          </a:p>
        </p:txBody>
      </p:sp>
      <p:sp>
        <p:nvSpPr>
          <p:cNvPr id="37" name="Text Placeholder 2">
            <a:extLst>
              <a:ext uri="{FF2B5EF4-FFF2-40B4-BE49-F238E27FC236}">
                <a16:creationId xmlns:a16="http://schemas.microsoft.com/office/drawing/2014/main" id="{C201F85F-A2AE-7645-9174-9AAA0846A57D}"/>
              </a:ext>
            </a:extLst>
          </p:cNvPr>
          <p:cNvSpPr>
            <a:spLocks noGrp="1"/>
          </p:cNvSpPr>
          <p:nvPr>
            <p:ph type="body" sz="quarter" idx="38"/>
          </p:nvPr>
        </p:nvSpPr>
        <p:spPr>
          <a:xfrm>
            <a:off x="11850469" y="28608848"/>
            <a:ext cx="16336905" cy="3984003"/>
          </a:xfrm>
          <a:prstGeom prst="rect">
            <a:avLst/>
          </a:prstGeom>
        </p:spPr>
        <p:txBody>
          <a:bodyPr/>
          <a:lstStyle>
            <a:lvl1pPr marL="571500" indent="-571500" algn="l">
              <a:buFont typeface="Arial" panose="020B0604020202020204" pitchFamily="34" charset="0"/>
              <a:buChar char="•"/>
              <a:defRPr sz="4000" cap="none" baseline="0">
                <a:solidFill>
                  <a:schemeClr val="accent6"/>
                </a:solidFill>
              </a:defRPr>
            </a:lvl1pPr>
          </a:lstStyle>
          <a:p>
            <a:pPr lvl="0"/>
            <a:r>
              <a:rPr lang="en-GB" dirty="0"/>
              <a:t>Click to edit Master text styles</a:t>
            </a:r>
            <a:endParaRPr lang="en-US" dirty="0"/>
          </a:p>
        </p:txBody>
      </p:sp>
    </p:spTree>
    <p:extLst>
      <p:ext uri="{BB962C8B-B14F-4D97-AF65-F5344CB8AC3E}">
        <p14:creationId xmlns:p14="http://schemas.microsoft.com/office/powerpoint/2010/main" val="30319048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74374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2270638" rtl="0" eaLnBrk="1" latinLnBrk="0" hangingPunct="1">
        <a:lnSpc>
          <a:spcPct val="90000"/>
        </a:lnSpc>
        <a:spcBef>
          <a:spcPct val="0"/>
        </a:spcBef>
        <a:buNone/>
        <a:defRPr sz="10926" b="0" i="0" kern="1200">
          <a:solidFill>
            <a:schemeClr val="tx1"/>
          </a:solidFill>
          <a:latin typeface="Open Sans" panose="020B0606030504020204" pitchFamily="34" charset="0"/>
          <a:ea typeface="+mj-ea"/>
          <a:cs typeface="+mj-cs"/>
        </a:defRPr>
      </a:lvl1pPr>
    </p:titleStyle>
    <p:bodyStyle>
      <a:lvl1pPr marL="567660" indent="-567660" algn="l" defTabSz="2270638" rtl="0" eaLnBrk="1" latinLnBrk="0" hangingPunct="1">
        <a:lnSpc>
          <a:spcPct val="90000"/>
        </a:lnSpc>
        <a:spcBef>
          <a:spcPts val="2483"/>
        </a:spcBef>
        <a:buFont typeface="Arial" panose="020B0604020202020204" pitchFamily="34" charset="0"/>
        <a:buChar char="•"/>
        <a:defRPr sz="6953" b="0" i="0" kern="1200">
          <a:solidFill>
            <a:schemeClr val="tx1"/>
          </a:solidFill>
          <a:latin typeface="Open Sans" panose="020B0606030504020204" pitchFamily="34" charset="0"/>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b="0" i="0" kern="1200">
          <a:solidFill>
            <a:schemeClr val="tx1"/>
          </a:solidFill>
          <a:latin typeface="Open Sans" panose="020B0606030504020204" pitchFamily="34" charset="0"/>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b="0" i="0" kern="1200">
          <a:solidFill>
            <a:schemeClr val="tx1"/>
          </a:solidFill>
          <a:latin typeface="Open Sans" panose="020B0606030504020204" pitchFamily="34" charset="0"/>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53925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2270638" rtl="0" eaLnBrk="1" latinLnBrk="0" hangingPunct="1">
        <a:lnSpc>
          <a:spcPct val="90000"/>
        </a:lnSpc>
        <a:spcBef>
          <a:spcPct val="0"/>
        </a:spcBef>
        <a:buNone/>
        <a:defRPr sz="10926" b="0" i="0" kern="1200">
          <a:solidFill>
            <a:schemeClr val="tx1"/>
          </a:solidFill>
          <a:latin typeface="Open Sans" panose="020B0606030504020204" pitchFamily="34" charset="0"/>
          <a:ea typeface="+mj-ea"/>
          <a:cs typeface="+mj-cs"/>
        </a:defRPr>
      </a:lvl1pPr>
    </p:titleStyle>
    <p:bodyStyle>
      <a:lvl1pPr marL="567660" indent="-567660" algn="l" defTabSz="2270638" rtl="0" eaLnBrk="1" latinLnBrk="0" hangingPunct="1">
        <a:lnSpc>
          <a:spcPct val="90000"/>
        </a:lnSpc>
        <a:spcBef>
          <a:spcPts val="2483"/>
        </a:spcBef>
        <a:buFont typeface="Arial" panose="020B0604020202020204" pitchFamily="34" charset="0"/>
        <a:buChar char="•"/>
        <a:defRPr sz="6953" b="0" i="0" kern="1200">
          <a:solidFill>
            <a:schemeClr val="tx1"/>
          </a:solidFill>
          <a:latin typeface="Open Sans" panose="020B0606030504020204" pitchFamily="34" charset="0"/>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b="0" i="0" kern="1200">
          <a:solidFill>
            <a:schemeClr val="tx1"/>
          </a:solidFill>
          <a:latin typeface="Open Sans" panose="020B0606030504020204" pitchFamily="34" charset="0"/>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b="0" i="0" kern="1200">
          <a:solidFill>
            <a:schemeClr val="tx1"/>
          </a:solidFill>
          <a:latin typeface="Open Sans" panose="020B0606030504020204" pitchFamily="34" charset="0"/>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contact@biofilm-alliance.org" TargetMode="External"/><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hyperlink" Target="http://www.biofilm-alliance.org/" TargetMode="Externa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7.emf"/><Relationship Id="rId5" Type="http://schemas.openxmlformats.org/officeDocument/2006/relationships/image" Target="../media/image12.sv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04C5B1-96B9-144C-B1F4-B416C68C15B6}"/>
              </a:ext>
            </a:extLst>
          </p:cNvPr>
          <p:cNvSpPr>
            <a:spLocks noGrp="1"/>
          </p:cNvSpPr>
          <p:nvPr>
            <p:ph type="ctrTitle"/>
          </p:nvPr>
        </p:nvSpPr>
        <p:spPr/>
        <p:txBody>
          <a:bodyPr/>
          <a:lstStyle/>
          <a:p>
            <a:pPr algn="l"/>
            <a:r>
              <a:rPr lang="en-GB" dirty="0"/>
              <a:t>Biofilm Alliance – A Regulatory Science Network</a:t>
            </a:r>
            <a:endParaRPr lang="en-US" dirty="0"/>
          </a:p>
        </p:txBody>
      </p:sp>
      <p:sp>
        <p:nvSpPr>
          <p:cNvPr id="5" name="Text Placeholder 4">
            <a:extLst>
              <a:ext uri="{FF2B5EF4-FFF2-40B4-BE49-F238E27FC236}">
                <a16:creationId xmlns:a16="http://schemas.microsoft.com/office/drawing/2014/main" id="{3A7FF879-0993-394B-BF06-B6EB86998D73}"/>
              </a:ext>
            </a:extLst>
          </p:cNvPr>
          <p:cNvSpPr>
            <a:spLocks noGrp="1"/>
          </p:cNvSpPr>
          <p:nvPr>
            <p:ph type="body" sz="quarter" idx="24"/>
          </p:nvPr>
        </p:nvSpPr>
        <p:spPr>
          <a:xfrm>
            <a:off x="1656626" y="7973691"/>
            <a:ext cx="26728750" cy="4729967"/>
          </a:xfrm>
        </p:spPr>
        <p:txBody>
          <a:bodyPr/>
          <a:lstStyle/>
          <a:p>
            <a:pPr algn="l"/>
            <a:r>
              <a:rPr lang="en-GB" sz="3200" dirty="0"/>
              <a:t>Despite the significant impact of biofilms on health, the environment, and industry, resulting in an estimated economic cost of US$5 trillion annually, progress in biofilm control, management, and prevention is hindered by challenges in regulatory sciences. Outdated guidelines, limited collaboration between researchers, industry, and regulators, and the absence of standardised biofilm methodologies create the urgent need for a systematic approach.</a:t>
            </a:r>
          </a:p>
          <a:p>
            <a:pPr algn="l"/>
            <a:r>
              <a:rPr lang="en-GB" sz="3200" dirty="0"/>
              <a:t>To address these challenges, a collaborative network - the Biofilm Alliance - has been established in the UK, to bring together academic experts, industry professionals, regulatory authorities, and metrology and standardisation bodies. Supported by the Innovate UK, this initiative aims to assess and recommend existing methodologies and models, as well as develop a structured framework for interpreting biofilm data, ultimately leading to a set of recommended regulatory tools.</a:t>
            </a:r>
          </a:p>
          <a:p>
            <a:pPr algn="l"/>
            <a:endParaRPr lang="en-GB" sz="3600" dirty="0"/>
          </a:p>
        </p:txBody>
      </p:sp>
      <p:sp>
        <p:nvSpPr>
          <p:cNvPr id="7" name="Text Placeholder 6">
            <a:extLst>
              <a:ext uri="{FF2B5EF4-FFF2-40B4-BE49-F238E27FC236}">
                <a16:creationId xmlns:a16="http://schemas.microsoft.com/office/drawing/2014/main" id="{A4009736-DD68-A14A-A962-34B60194748E}"/>
              </a:ext>
            </a:extLst>
          </p:cNvPr>
          <p:cNvSpPr>
            <a:spLocks noGrp="1"/>
          </p:cNvSpPr>
          <p:nvPr>
            <p:ph type="body" sz="quarter" idx="26"/>
          </p:nvPr>
        </p:nvSpPr>
        <p:spPr>
          <a:xfrm>
            <a:off x="1656626" y="6809432"/>
            <a:ext cx="26352889" cy="2208006"/>
          </a:xfrm>
        </p:spPr>
        <p:txBody>
          <a:bodyPr/>
          <a:lstStyle/>
          <a:p>
            <a:r>
              <a:rPr lang="en-GB" b="0" i="0" dirty="0">
                <a:effectLst/>
                <a:latin typeface="Aptos Narrow" panose="020B0004020202020204" pitchFamily="34" charset="0"/>
              </a:rPr>
              <a:t>Paulina Rakowska, Geertje Van Keulen, Gillian Iredale, James Redfern, Peter Askew, Jay Shanga, William Green, Anthony Horlock, Natalie De Mello, Hollie Leighton</a:t>
            </a:r>
            <a:endParaRPr lang="en-US" dirty="0"/>
          </a:p>
        </p:txBody>
      </p:sp>
      <p:sp>
        <p:nvSpPr>
          <p:cNvPr id="10" name="Text Placeholder 9">
            <a:extLst>
              <a:ext uri="{FF2B5EF4-FFF2-40B4-BE49-F238E27FC236}">
                <a16:creationId xmlns:a16="http://schemas.microsoft.com/office/drawing/2014/main" id="{A44550CE-3357-4646-BF6B-D8651BB75858}"/>
              </a:ext>
            </a:extLst>
          </p:cNvPr>
          <p:cNvSpPr>
            <a:spLocks noGrp="1"/>
          </p:cNvSpPr>
          <p:nvPr>
            <p:ph type="body" sz="quarter" idx="29"/>
          </p:nvPr>
        </p:nvSpPr>
        <p:spPr>
          <a:xfrm>
            <a:off x="1432134" y="12824090"/>
            <a:ext cx="8884751" cy="1625634"/>
          </a:xfrm>
        </p:spPr>
        <p:txBody>
          <a:bodyPr/>
          <a:lstStyle/>
          <a:p>
            <a:r>
              <a:rPr lang="en-US" dirty="0"/>
              <a:t>Challenges</a:t>
            </a:r>
          </a:p>
        </p:txBody>
      </p:sp>
      <p:sp>
        <p:nvSpPr>
          <p:cNvPr id="11" name="Text Placeholder 10">
            <a:extLst>
              <a:ext uri="{FF2B5EF4-FFF2-40B4-BE49-F238E27FC236}">
                <a16:creationId xmlns:a16="http://schemas.microsoft.com/office/drawing/2014/main" id="{FD7B9CCC-D282-AA4D-87C2-5393614B2727}"/>
              </a:ext>
            </a:extLst>
          </p:cNvPr>
          <p:cNvSpPr>
            <a:spLocks noGrp="1"/>
          </p:cNvSpPr>
          <p:nvPr>
            <p:ph type="body" sz="quarter" idx="30"/>
          </p:nvPr>
        </p:nvSpPr>
        <p:spPr>
          <a:xfrm>
            <a:off x="1512829" y="13811517"/>
            <a:ext cx="11517371" cy="5516438"/>
          </a:xfrm>
        </p:spPr>
        <p:txBody>
          <a:bodyPr/>
          <a:lstStyle/>
          <a:p>
            <a:pPr marL="571500" indent="-571500">
              <a:buFont typeface="Wingdings" panose="05000000000000000000" pitchFamily="2" charset="2"/>
              <a:buChar char="Ø"/>
            </a:pPr>
            <a:r>
              <a:rPr lang="en-GB" sz="3200" dirty="0"/>
              <a:t>Current biofilm research and innovation outpaces existing regulatory guidelines.</a:t>
            </a:r>
          </a:p>
          <a:p>
            <a:pPr marL="571500" indent="-571500">
              <a:buFont typeface="Wingdings" panose="05000000000000000000" pitchFamily="2" charset="2"/>
              <a:buChar char="Ø"/>
            </a:pPr>
            <a:r>
              <a:rPr lang="en-GB" sz="3200" dirty="0"/>
              <a:t>Limited dialogue between regulators, biofilm researchers, and industry innovators.</a:t>
            </a:r>
          </a:p>
          <a:p>
            <a:pPr marL="571500" indent="-571500">
              <a:buFont typeface="Wingdings" panose="05000000000000000000" pitchFamily="2" charset="2"/>
              <a:buChar char="Ø"/>
            </a:pPr>
            <a:r>
              <a:rPr lang="en-GB" sz="3200" dirty="0"/>
              <a:t>Diversity of biofilm-affected industries, lack of cross-sector engagement, and varied nature of the biofilm research. </a:t>
            </a:r>
          </a:p>
          <a:p>
            <a:pPr marL="571500" indent="-571500">
              <a:buFont typeface="Wingdings" panose="05000000000000000000" pitchFamily="2" charset="2"/>
              <a:buChar char="Ø"/>
            </a:pPr>
            <a:r>
              <a:rPr lang="en-GB" sz="3200" dirty="0"/>
              <a:t>General absence of standardised biofilm methodologies.</a:t>
            </a:r>
          </a:p>
          <a:p>
            <a:pPr marL="571500" indent="-571500">
              <a:buFont typeface="Wingdings" panose="05000000000000000000" pitchFamily="2" charset="2"/>
              <a:buChar char="Ø"/>
            </a:pPr>
            <a:r>
              <a:rPr lang="en-GB" sz="3200" dirty="0"/>
              <a:t>Knowledge relating to regulatory decision-making regarding biofilm technologies lacking in the UK. </a:t>
            </a:r>
          </a:p>
          <a:p>
            <a:endParaRPr lang="en-US" sz="3600" dirty="0"/>
          </a:p>
        </p:txBody>
      </p:sp>
      <p:sp>
        <p:nvSpPr>
          <p:cNvPr id="12" name="Text Placeholder 11">
            <a:extLst>
              <a:ext uri="{FF2B5EF4-FFF2-40B4-BE49-F238E27FC236}">
                <a16:creationId xmlns:a16="http://schemas.microsoft.com/office/drawing/2014/main" id="{2E580079-DC99-D44E-80DA-E3CFCAAC05DA}"/>
              </a:ext>
            </a:extLst>
          </p:cNvPr>
          <p:cNvSpPr>
            <a:spLocks noGrp="1"/>
          </p:cNvSpPr>
          <p:nvPr>
            <p:ph type="body" sz="quarter" idx="31"/>
          </p:nvPr>
        </p:nvSpPr>
        <p:spPr>
          <a:xfrm>
            <a:off x="13638973" y="21333397"/>
            <a:ext cx="9651652" cy="1625634"/>
          </a:xfrm>
        </p:spPr>
        <p:txBody>
          <a:bodyPr/>
          <a:lstStyle/>
          <a:p>
            <a:r>
              <a:rPr lang="en-US" dirty="0"/>
              <a:t>OBJECTIVES</a:t>
            </a:r>
          </a:p>
        </p:txBody>
      </p:sp>
      <p:sp>
        <p:nvSpPr>
          <p:cNvPr id="13" name="Text Placeholder 12">
            <a:extLst>
              <a:ext uri="{FF2B5EF4-FFF2-40B4-BE49-F238E27FC236}">
                <a16:creationId xmlns:a16="http://schemas.microsoft.com/office/drawing/2014/main" id="{C8D58A07-22C8-834B-8160-27F1252D1546}"/>
              </a:ext>
            </a:extLst>
          </p:cNvPr>
          <p:cNvSpPr>
            <a:spLocks noGrp="1"/>
          </p:cNvSpPr>
          <p:nvPr>
            <p:ph type="body" sz="quarter" idx="32"/>
          </p:nvPr>
        </p:nvSpPr>
        <p:spPr>
          <a:xfrm>
            <a:off x="13645055" y="22447921"/>
            <a:ext cx="14656394" cy="5746066"/>
          </a:xfrm>
        </p:spPr>
        <p:txBody>
          <a:bodyPr/>
          <a:lstStyle/>
          <a:p>
            <a:pPr marL="457200" indent="-457200">
              <a:buFont typeface="Wingdings" panose="05000000000000000000" pitchFamily="2" charset="2"/>
              <a:buChar char="Ø"/>
            </a:pPr>
            <a:r>
              <a:rPr lang="en-GB" sz="3200" dirty="0"/>
              <a:t>Data Collection and Gap Analysis in biofilm-related regulations through surveys, interviews, and workshops.</a:t>
            </a:r>
          </a:p>
          <a:p>
            <a:pPr marL="457200" indent="-457200">
              <a:buFont typeface="Wingdings" panose="05000000000000000000" pitchFamily="2" charset="2"/>
              <a:buChar char="Ø"/>
            </a:pPr>
            <a:r>
              <a:rPr lang="en-GB" sz="3200" dirty="0"/>
              <a:t>Development of an Expertise Register to connect regulatory and industry stakeholders with leading biofilm experts.</a:t>
            </a:r>
          </a:p>
          <a:p>
            <a:pPr marL="457200" indent="-457200">
              <a:buFont typeface="Wingdings" panose="05000000000000000000" pitchFamily="2" charset="2"/>
              <a:buChar char="Ø"/>
            </a:pPr>
            <a:r>
              <a:rPr lang="en-GB" sz="3200" dirty="0"/>
              <a:t>Creation of a catalogue of regulatory tools to support regulatory decision-making.</a:t>
            </a:r>
          </a:p>
          <a:p>
            <a:pPr marL="457200" indent="-457200">
              <a:buFont typeface="Wingdings" panose="05000000000000000000" pitchFamily="2" charset="2"/>
              <a:buChar char="Ø"/>
            </a:pPr>
            <a:r>
              <a:rPr lang="en-GB" sz="3200" dirty="0"/>
              <a:t>Provision of training modules and educational resources to support innovation and compliance.</a:t>
            </a:r>
          </a:p>
          <a:p>
            <a:pPr marL="457200" indent="-457200">
              <a:buFont typeface="Wingdings" panose="05000000000000000000" pitchFamily="2" charset="2"/>
              <a:buChar char="Ø"/>
            </a:pPr>
            <a:r>
              <a:rPr lang="en-GB" sz="3200" dirty="0"/>
              <a:t>Working closely with UK regulators to address regulatory challenges and improve biofilm-related standards.</a:t>
            </a:r>
          </a:p>
          <a:p>
            <a:pPr marL="457200" indent="-457200">
              <a:buFont typeface="Wingdings" panose="05000000000000000000" pitchFamily="2" charset="2"/>
              <a:buChar char="Ø"/>
            </a:pPr>
            <a:r>
              <a:rPr lang="en-GB" sz="3200" dirty="0"/>
              <a:t>Through comprehensive reports and active participation in regulatory discussions, we aim to shape policies that support biofilm innovation. </a:t>
            </a:r>
          </a:p>
          <a:p>
            <a:pPr marL="457200" indent="-457200">
              <a:buFont typeface="Wingdings" panose="05000000000000000000" pitchFamily="2" charset="2"/>
              <a:buChar char="Ø"/>
            </a:pPr>
            <a:endParaRPr lang="en-US" sz="3200" dirty="0"/>
          </a:p>
        </p:txBody>
      </p:sp>
      <p:sp>
        <p:nvSpPr>
          <p:cNvPr id="14" name="Text Placeholder 13">
            <a:extLst>
              <a:ext uri="{FF2B5EF4-FFF2-40B4-BE49-F238E27FC236}">
                <a16:creationId xmlns:a16="http://schemas.microsoft.com/office/drawing/2014/main" id="{F3FFD02E-E287-EF47-9767-86C2B6013EC4}"/>
              </a:ext>
            </a:extLst>
          </p:cNvPr>
          <p:cNvSpPr>
            <a:spLocks noGrp="1"/>
          </p:cNvSpPr>
          <p:nvPr>
            <p:ph type="body" sz="quarter" idx="33"/>
          </p:nvPr>
        </p:nvSpPr>
        <p:spPr>
          <a:xfrm>
            <a:off x="1531876" y="34353231"/>
            <a:ext cx="10585822" cy="1552252"/>
          </a:xfrm>
        </p:spPr>
        <p:txBody>
          <a:bodyPr/>
          <a:lstStyle/>
          <a:p>
            <a:pPr algn="l"/>
            <a:r>
              <a:rPr lang="en-US" dirty="0"/>
              <a:t>Join us or Get In Touch!</a:t>
            </a:r>
          </a:p>
        </p:txBody>
      </p:sp>
      <p:sp>
        <p:nvSpPr>
          <p:cNvPr id="15" name="Text Placeholder 14">
            <a:extLst>
              <a:ext uri="{FF2B5EF4-FFF2-40B4-BE49-F238E27FC236}">
                <a16:creationId xmlns:a16="http://schemas.microsoft.com/office/drawing/2014/main" id="{389659E2-9DDF-CE4F-A262-0F7BE6E8252E}"/>
              </a:ext>
            </a:extLst>
          </p:cNvPr>
          <p:cNvSpPr>
            <a:spLocks noGrp="1"/>
          </p:cNvSpPr>
          <p:nvPr>
            <p:ph type="body" sz="quarter" idx="34"/>
          </p:nvPr>
        </p:nvSpPr>
        <p:spPr>
          <a:xfrm>
            <a:off x="1572697" y="34751275"/>
            <a:ext cx="10585822" cy="4311371"/>
          </a:xfrm>
        </p:spPr>
        <p:txBody>
          <a:bodyPr/>
          <a:lstStyle/>
          <a:p>
            <a:pPr algn="l"/>
            <a:endParaRPr lang="en-GB" sz="3600" i="0" u="none" strike="noStrike" baseline="0" dirty="0">
              <a:latin typeface="Abadi" panose="020B0604020104020204" pitchFamily="34" charset="0"/>
            </a:endParaRPr>
          </a:p>
          <a:p>
            <a:pPr algn="l"/>
            <a:r>
              <a:rPr lang="en-GB" sz="3600" i="0" u="none" strike="noStrike" baseline="0" dirty="0">
                <a:latin typeface="Abadi" panose="020B0604020104020204" pitchFamily="34" charset="0"/>
              </a:rPr>
              <a:t>W: </a:t>
            </a:r>
            <a:r>
              <a:rPr lang="en-GB" sz="3600" i="0" u="none" strike="noStrike" baseline="0" dirty="0">
                <a:latin typeface="Abadi" panose="020B0604020104020204" pitchFamily="34" charset="0"/>
                <a:hlinkClick r:id="rId2">
                  <a:extLst>
                    <a:ext uri="{A12FA001-AC4F-418D-AE19-62706E023703}">
                      <ahyp:hlinkClr xmlns:ahyp="http://schemas.microsoft.com/office/drawing/2018/hyperlinkcolor" val="tx"/>
                    </a:ext>
                  </a:extLst>
                </a:hlinkClick>
              </a:rPr>
              <a:t>www.biofilm-alliance.org</a:t>
            </a:r>
            <a:r>
              <a:rPr lang="en-GB" sz="3600" dirty="0">
                <a:latin typeface="Abadi" panose="020B0604020104020204" pitchFamily="34" charset="0"/>
              </a:rPr>
              <a:t> </a:t>
            </a:r>
            <a:endParaRPr lang="en-GB" sz="3600" i="0" u="none" strike="noStrike" baseline="0" dirty="0">
              <a:latin typeface="Abadi" panose="020B0604020104020204" pitchFamily="34" charset="0"/>
            </a:endParaRPr>
          </a:p>
          <a:p>
            <a:pPr algn="l"/>
            <a:r>
              <a:rPr lang="en-GB" sz="3600" i="0" u="none" strike="noStrike" baseline="0" dirty="0">
                <a:latin typeface="Abadi" panose="020B0604020104020204" pitchFamily="34" charset="0"/>
              </a:rPr>
              <a:t>E: </a:t>
            </a:r>
            <a:r>
              <a:rPr lang="en-GB" sz="3600" i="0" u="none" strike="noStrike" baseline="0" dirty="0">
                <a:latin typeface="Abadi" panose="020B0604020104020204" pitchFamily="34" charset="0"/>
                <a:hlinkClick r:id="rId3">
                  <a:extLst>
                    <a:ext uri="{A12FA001-AC4F-418D-AE19-62706E023703}">
                      <ahyp:hlinkClr xmlns:ahyp="http://schemas.microsoft.com/office/drawing/2018/hyperlinkcolor" val="tx"/>
                    </a:ext>
                  </a:extLst>
                </a:hlinkClick>
              </a:rPr>
              <a:t>contact@biofilm-alliance.org</a:t>
            </a:r>
            <a:endParaRPr lang="en-GB" sz="3600" i="0" u="none" strike="noStrike" baseline="0" dirty="0">
              <a:latin typeface="Abadi" panose="020B0604020104020204" pitchFamily="34" charset="0"/>
            </a:endParaRPr>
          </a:p>
          <a:p>
            <a:pPr algn="l"/>
            <a:endParaRPr lang="en-GB" sz="3600" dirty="0">
              <a:latin typeface="Abadi" panose="020B0604020104020204" pitchFamily="34" charset="0"/>
            </a:endParaRPr>
          </a:p>
          <a:p>
            <a:pPr algn="l"/>
            <a:r>
              <a:rPr lang="en-GB" sz="3600" dirty="0">
                <a:latin typeface="Abadi" panose="020B0604020104020204" pitchFamily="34" charset="0"/>
              </a:rPr>
              <a:t>	Follow us on LinkedIn </a:t>
            </a:r>
            <a:r>
              <a:rPr lang="en-GB" sz="3600" dirty="0">
                <a:latin typeface="Abadi" panose="020B0604020104020204" pitchFamily="34" charset="0"/>
                <a:sym typeface="Wingdings" panose="05000000000000000000" pitchFamily="2" charset="2"/>
              </a:rPr>
              <a:t></a:t>
            </a:r>
            <a:endParaRPr lang="en-GB" sz="3600" i="0" u="none" strike="noStrike" baseline="0" dirty="0">
              <a:latin typeface="Abadi" panose="020B0604020104020204" pitchFamily="34" charset="0"/>
            </a:endParaRPr>
          </a:p>
          <a:p>
            <a:pPr algn="l"/>
            <a:endParaRPr lang="en-GB" sz="3600" dirty="0">
              <a:latin typeface="Abadi" panose="020B0604020104020204" pitchFamily="34" charset="0"/>
            </a:endParaRPr>
          </a:p>
          <a:p>
            <a:pPr algn="l"/>
            <a:r>
              <a:rPr lang="en-GB" sz="3600" i="0" u="none" strike="noStrike" baseline="0" dirty="0">
                <a:latin typeface="Abadi" panose="020B0604020104020204" pitchFamily="34" charset="0"/>
              </a:rPr>
              <a:t>  </a:t>
            </a:r>
            <a:endParaRPr lang="en-US" sz="3600" dirty="0">
              <a:latin typeface="Abadi" panose="020B0604020104020204" pitchFamily="34" charset="0"/>
            </a:endParaRPr>
          </a:p>
        </p:txBody>
      </p:sp>
      <p:sp>
        <p:nvSpPr>
          <p:cNvPr id="18" name="Text Placeholder 17">
            <a:extLst>
              <a:ext uri="{FF2B5EF4-FFF2-40B4-BE49-F238E27FC236}">
                <a16:creationId xmlns:a16="http://schemas.microsoft.com/office/drawing/2014/main" id="{3246381E-2EEE-124A-9A11-4D7DF8108834}"/>
              </a:ext>
            </a:extLst>
          </p:cNvPr>
          <p:cNvSpPr>
            <a:spLocks noGrp="1"/>
          </p:cNvSpPr>
          <p:nvPr>
            <p:ph type="body" sz="quarter" idx="4294967295"/>
          </p:nvPr>
        </p:nvSpPr>
        <p:spPr>
          <a:xfrm>
            <a:off x="3512316" y="22598140"/>
            <a:ext cx="9651652" cy="2966898"/>
          </a:xfrm>
          <a:prstGeom prst="rect">
            <a:avLst/>
          </a:prstGeom>
        </p:spPr>
        <p:txBody>
          <a:bodyPr/>
          <a:lstStyle/>
          <a:p>
            <a:pPr marL="0" indent="0">
              <a:buNone/>
            </a:pPr>
            <a:r>
              <a:rPr lang="en-US" sz="4000" u="sng" dirty="0">
                <a:solidFill>
                  <a:schemeClr val="accent6"/>
                </a:solidFill>
              </a:rPr>
              <a:t>Industrial Processes</a:t>
            </a:r>
          </a:p>
          <a:p>
            <a:pPr marL="0" indent="0">
              <a:buNone/>
            </a:pPr>
            <a:r>
              <a:rPr lang="en-GB" sz="3200" dirty="0">
                <a:solidFill>
                  <a:schemeClr val="accent6"/>
                </a:solidFill>
              </a:rPr>
              <a:t>Addressing the impact of biofilms on manufacturing efficiency and contamination risks.</a:t>
            </a:r>
          </a:p>
          <a:p>
            <a:pPr marL="0" indent="0">
              <a:buNone/>
            </a:pPr>
            <a:endParaRPr lang="en-US" dirty="0">
              <a:solidFill>
                <a:schemeClr val="accent6"/>
              </a:solidFill>
            </a:endParaRPr>
          </a:p>
        </p:txBody>
      </p:sp>
      <p:sp>
        <p:nvSpPr>
          <p:cNvPr id="16" name="Text Placeholder 17">
            <a:extLst>
              <a:ext uri="{FF2B5EF4-FFF2-40B4-BE49-F238E27FC236}">
                <a16:creationId xmlns:a16="http://schemas.microsoft.com/office/drawing/2014/main" id="{FF47CEB3-CF95-1A25-9D06-CA326E4F2533}"/>
              </a:ext>
            </a:extLst>
          </p:cNvPr>
          <p:cNvSpPr txBox="1">
            <a:spLocks/>
          </p:cNvSpPr>
          <p:nvPr/>
        </p:nvSpPr>
        <p:spPr>
          <a:xfrm>
            <a:off x="3512316" y="27724529"/>
            <a:ext cx="8605382" cy="2966898"/>
          </a:xfrm>
          <a:prstGeom prst="rect">
            <a:avLst/>
          </a:prstGeom>
        </p:spPr>
        <p:txBody>
          <a:bodyPr/>
          <a:lstStyle>
            <a:lvl1pPr marL="0" indent="0" algn="l" defTabSz="2270638" rtl="0" eaLnBrk="1" latinLnBrk="0" hangingPunct="1">
              <a:lnSpc>
                <a:spcPct val="90000"/>
              </a:lnSpc>
              <a:spcBef>
                <a:spcPts val="2483"/>
              </a:spcBef>
              <a:buFontTx/>
              <a:buNone/>
              <a:defRPr sz="4000" b="0" i="0" kern="1200" cap="none" baseline="0">
                <a:solidFill>
                  <a:srgbClr val="036393"/>
                </a:solidFill>
                <a:latin typeface="Open Sans" panose="020B0606030504020204" pitchFamily="34" charset="0"/>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b="0" i="0" kern="1200">
                <a:solidFill>
                  <a:schemeClr val="tx1"/>
                </a:solidFill>
                <a:latin typeface="Open Sans" panose="020B0606030504020204" pitchFamily="34" charset="0"/>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b="0" i="0" kern="1200">
                <a:solidFill>
                  <a:schemeClr val="tx1"/>
                </a:solidFill>
                <a:latin typeface="Open Sans" panose="020B0606030504020204" pitchFamily="34" charset="0"/>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r>
              <a:rPr lang="en-US" u="sng" dirty="0">
                <a:solidFill>
                  <a:schemeClr val="accent6"/>
                </a:solidFill>
              </a:rPr>
              <a:t>Food</a:t>
            </a:r>
          </a:p>
          <a:p>
            <a:r>
              <a:rPr lang="en-GB" sz="3200" dirty="0">
                <a:solidFill>
                  <a:schemeClr val="accent6"/>
                </a:solidFill>
              </a:rPr>
              <a:t>Managing biofilm risks in food production, processing, storage, and packaging.</a:t>
            </a:r>
          </a:p>
          <a:p>
            <a:endParaRPr lang="en-US" dirty="0">
              <a:solidFill>
                <a:schemeClr val="accent6"/>
              </a:solidFill>
            </a:endParaRPr>
          </a:p>
        </p:txBody>
      </p:sp>
      <p:sp>
        <p:nvSpPr>
          <p:cNvPr id="20" name="Text Placeholder 17">
            <a:extLst>
              <a:ext uri="{FF2B5EF4-FFF2-40B4-BE49-F238E27FC236}">
                <a16:creationId xmlns:a16="http://schemas.microsoft.com/office/drawing/2014/main" id="{BDFF26D1-ABCE-025E-F289-0BF4E6501DAF}"/>
              </a:ext>
            </a:extLst>
          </p:cNvPr>
          <p:cNvSpPr txBox="1">
            <a:spLocks/>
          </p:cNvSpPr>
          <p:nvPr/>
        </p:nvSpPr>
        <p:spPr>
          <a:xfrm>
            <a:off x="3512316" y="25101267"/>
            <a:ext cx="9227821" cy="2966898"/>
          </a:xfrm>
          <a:prstGeom prst="rect">
            <a:avLst/>
          </a:prstGeom>
        </p:spPr>
        <p:txBody>
          <a:bodyPr/>
          <a:lstStyle>
            <a:lvl1pPr marL="0" indent="0" algn="l" defTabSz="2270638" rtl="0" eaLnBrk="1" latinLnBrk="0" hangingPunct="1">
              <a:lnSpc>
                <a:spcPct val="90000"/>
              </a:lnSpc>
              <a:spcBef>
                <a:spcPts val="2483"/>
              </a:spcBef>
              <a:buFontTx/>
              <a:buNone/>
              <a:defRPr sz="4000" b="0" i="0" kern="1200" cap="none" baseline="0">
                <a:solidFill>
                  <a:srgbClr val="036393"/>
                </a:solidFill>
                <a:latin typeface="Open Sans" panose="020B0606030504020204" pitchFamily="34" charset="0"/>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b="0" i="0" kern="1200">
                <a:solidFill>
                  <a:schemeClr val="tx1"/>
                </a:solidFill>
                <a:latin typeface="Open Sans" panose="020B0606030504020204" pitchFamily="34" charset="0"/>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b="0" i="0" kern="1200">
                <a:solidFill>
                  <a:schemeClr val="tx1"/>
                </a:solidFill>
                <a:latin typeface="Open Sans" panose="020B0606030504020204" pitchFamily="34" charset="0"/>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r>
              <a:rPr lang="en-US" u="sng" dirty="0">
                <a:solidFill>
                  <a:schemeClr val="accent6"/>
                </a:solidFill>
              </a:rPr>
              <a:t>Built Environment</a:t>
            </a:r>
          </a:p>
          <a:p>
            <a:r>
              <a:rPr lang="en-GB" sz="3200" dirty="0">
                <a:solidFill>
                  <a:schemeClr val="accent6"/>
                </a:solidFill>
              </a:rPr>
              <a:t>Understanding and mitigating the impact of biofilms in buildings and infrastructure.</a:t>
            </a:r>
          </a:p>
          <a:p>
            <a:endParaRPr lang="en-US" dirty="0">
              <a:solidFill>
                <a:schemeClr val="accent6"/>
              </a:solidFill>
            </a:endParaRPr>
          </a:p>
        </p:txBody>
      </p:sp>
      <p:sp>
        <p:nvSpPr>
          <p:cNvPr id="21" name="Text Placeholder 17">
            <a:extLst>
              <a:ext uri="{FF2B5EF4-FFF2-40B4-BE49-F238E27FC236}">
                <a16:creationId xmlns:a16="http://schemas.microsoft.com/office/drawing/2014/main" id="{A3057A55-A031-FA38-D06E-B5F564A18493}"/>
              </a:ext>
            </a:extLst>
          </p:cNvPr>
          <p:cNvSpPr txBox="1">
            <a:spLocks/>
          </p:cNvSpPr>
          <p:nvPr/>
        </p:nvSpPr>
        <p:spPr>
          <a:xfrm>
            <a:off x="3512316" y="30325627"/>
            <a:ext cx="9401035" cy="2966898"/>
          </a:xfrm>
          <a:prstGeom prst="rect">
            <a:avLst/>
          </a:prstGeom>
        </p:spPr>
        <p:txBody>
          <a:bodyPr/>
          <a:lstStyle>
            <a:lvl1pPr marL="0" indent="0" algn="l" defTabSz="2270638" rtl="0" eaLnBrk="1" latinLnBrk="0" hangingPunct="1">
              <a:lnSpc>
                <a:spcPct val="90000"/>
              </a:lnSpc>
              <a:spcBef>
                <a:spcPts val="2483"/>
              </a:spcBef>
              <a:buFontTx/>
              <a:buNone/>
              <a:defRPr sz="4000" b="0" i="0" kern="1200" cap="none" baseline="0">
                <a:solidFill>
                  <a:srgbClr val="036393"/>
                </a:solidFill>
                <a:latin typeface="Open Sans" panose="020B0606030504020204" pitchFamily="34" charset="0"/>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b="0" i="0" kern="1200">
                <a:solidFill>
                  <a:schemeClr val="tx1"/>
                </a:solidFill>
                <a:latin typeface="Open Sans" panose="020B0606030504020204" pitchFamily="34" charset="0"/>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b="0" i="0" kern="1200">
                <a:solidFill>
                  <a:schemeClr val="tx1"/>
                </a:solidFill>
                <a:latin typeface="Open Sans" panose="020B0606030504020204" pitchFamily="34" charset="0"/>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r>
              <a:rPr lang="en-US" u="sng" dirty="0">
                <a:solidFill>
                  <a:schemeClr val="accent6"/>
                </a:solidFill>
              </a:rPr>
              <a:t>Water Systems</a:t>
            </a:r>
          </a:p>
          <a:p>
            <a:r>
              <a:rPr lang="en-GB" sz="3200" dirty="0">
                <a:solidFill>
                  <a:schemeClr val="accent6"/>
                </a:solidFill>
              </a:rPr>
              <a:t>Tackling biofilm formation in drinking water, wastewater treatment, wet leisure, and industrial water applications.</a:t>
            </a:r>
          </a:p>
          <a:p>
            <a:endParaRPr lang="en-US" dirty="0">
              <a:solidFill>
                <a:schemeClr val="accent6"/>
              </a:solidFill>
            </a:endParaRPr>
          </a:p>
        </p:txBody>
      </p:sp>
      <p:pic>
        <p:nvPicPr>
          <p:cNvPr id="23" name="Graphic 22" descr="Building Brick Wall outline">
            <a:extLst>
              <a:ext uri="{FF2B5EF4-FFF2-40B4-BE49-F238E27FC236}">
                <a16:creationId xmlns:a16="http://schemas.microsoft.com/office/drawing/2014/main" id="{4840F020-F8CF-CB75-9868-08B0C33C66E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297277" y="25024691"/>
            <a:ext cx="2036574" cy="2157069"/>
          </a:xfrm>
          <a:prstGeom prst="rect">
            <a:avLst/>
          </a:prstGeom>
        </p:spPr>
      </p:pic>
      <p:pic>
        <p:nvPicPr>
          <p:cNvPr id="24" name="Graphic 23" descr="Shower outline">
            <a:extLst>
              <a:ext uri="{FF2B5EF4-FFF2-40B4-BE49-F238E27FC236}">
                <a16:creationId xmlns:a16="http://schemas.microsoft.com/office/drawing/2014/main" id="{15E5323B-C161-724F-0B04-EF84BCE0579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97277" y="30441312"/>
            <a:ext cx="2240892" cy="1958987"/>
          </a:xfrm>
          <a:prstGeom prst="rect">
            <a:avLst/>
          </a:prstGeom>
        </p:spPr>
      </p:pic>
      <p:pic>
        <p:nvPicPr>
          <p:cNvPr id="25" name="Graphic 24" descr="Fork and knife outline">
            <a:extLst>
              <a:ext uri="{FF2B5EF4-FFF2-40B4-BE49-F238E27FC236}">
                <a16:creationId xmlns:a16="http://schemas.microsoft.com/office/drawing/2014/main" id="{45CB5ED0-C60A-B4BA-45BC-96C596F68EC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391005" y="27715878"/>
            <a:ext cx="1790235" cy="1689258"/>
          </a:xfrm>
          <a:prstGeom prst="rect">
            <a:avLst/>
          </a:prstGeom>
        </p:spPr>
      </p:pic>
      <p:pic>
        <p:nvPicPr>
          <p:cNvPr id="27" name="Picture 26" descr="A black background with a black square&#10;&#10;AI-generated content may be incorrect.">
            <a:extLst>
              <a:ext uri="{FF2B5EF4-FFF2-40B4-BE49-F238E27FC236}">
                <a16:creationId xmlns:a16="http://schemas.microsoft.com/office/drawing/2014/main" id="{91E638AD-E819-3CC9-2F21-8D5881903855}"/>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saturation sat="0"/>
                    </a14:imgEffect>
                  </a14:imgLayer>
                </a14:imgProps>
              </a:ext>
            </a:extLst>
          </a:blip>
          <a:stretch>
            <a:fillRect/>
          </a:stretch>
        </p:blipFill>
        <p:spPr>
          <a:xfrm>
            <a:off x="1512829" y="22595737"/>
            <a:ext cx="1738124" cy="1738124"/>
          </a:xfrm>
          <a:prstGeom prst="rect">
            <a:avLst/>
          </a:prstGeom>
        </p:spPr>
      </p:pic>
      <p:sp>
        <p:nvSpPr>
          <p:cNvPr id="28" name="Rectangle 27">
            <a:extLst>
              <a:ext uri="{FF2B5EF4-FFF2-40B4-BE49-F238E27FC236}">
                <a16:creationId xmlns:a16="http://schemas.microsoft.com/office/drawing/2014/main" id="{C5231888-EF1F-43E7-2115-6B790EDE1994}"/>
              </a:ext>
            </a:extLst>
          </p:cNvPr>
          <p:cNvSpPr/>
          <p:nvPr/>
        </p:nvSpPr>
        <p:spPr>
          <a:xfrm>
            <a:off x="13638972" y="12735714"/>
            <a:ext cx="14662475" cy="7698608"/>
          </a:xfrm>
          <a:prstGeom prst="rect">
            <a:avLst/>
          </a:prstGeom>
          <a:solidFill>
            <a:srgbClr val="AACCF6"/>
          </a:solidFill>
          <a:ln>
            <a:solidFill>
              <a:srgbClr val="AACC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390B1F97-7D10-A210-FA02-52BC08B6A434}"/>
              </a:ext>
            </a:extLst>
          </p:cNvPr>
          <p:cNvPicPr>
            <a:picLocks noChangeAspect="1"/>
          </p:cNvPicPr>
          <p:nvPr/>
        </p:nvPicPr>
        <p:blipFill>
          <a:blip r:embed="rId9"/>
          <a:stretch>
            <a:fillRect/>
          </a:stretch>
        </p:blipFill>
        <p:spPr>
          <a:xfrm>
            <a:off x="13859363" y="13176135"/>
            <a:ext cx="14442085" cy="6816172"/>
          </a:xfrm>
          <a:prstGeom prst="rect">
            <a:avLst/>
          </a:prstGeom>
        </p:spPr>
      </p:pic>
      <p:sp>
        <p:nvSpPr>
          <p:cNvPr id="30" name="Text Placeholder 11">
            <a:extLst>
              <a:ext uri="{FF2B5EF4-FFF2-40B4-BE49-F238E27FC236}">
                <a16:creationId xmlns:a16="http://schemas.microsoft.com/office/drawing/2014/main" id="{522293E2-96BB-4258-EAFC-F314AE704B81}"/>
              </a:ext>
            </a:extLst>
          </p:cNvPr>
          <p:cNvSpPr txBox="1">
            <a:spLocks/>
          </p:cNvSpPr>
          <p:nvPr/>
        </p:nvSpPr>
        <p:spPr>
          <a:xfrm>
            <a:off x="1512829" y="21336905"/>
            <a:ext cx="8884751" cy="1625634"/>
          </a:xfrm>
          <a:prstGeom prst="rect">
            <a:avLst/>
          </a:prstGeom>
        </p:spPr>
        <p:txBody>
          <a:bodyPr/>
          <a:lstStyle>
            <a:lvl1pPr marL="0" indent="0" algn="l" defTabSz="2270638" rtl="0" eaLnBrk="1" latinLnBrk="0" hangingPunct="1">
              <a:lnSpc>
                <a:spcPct val="90000"/>
              </a:lnSpc>
              <a:spcBef>
                <a:spcPts val="2483"/>
              </a:spcBef>
              <a:buFontTx/>
              <a:buNone/>
              <a:defRPr sz="5000" b="0" i="0" kern="1200" cap="all" baseline="0">
                <a:solidFill>
                  <a:schemeClr val="accent6"/>
                </a:solidFill>
                <a:latin typeface="Open Sans" panose="020B0606030504020204" pitchFamily="34" charset="0"/>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b="0" i="0" kern="1200">
                <a:solidFill>
                  <a:schemeClr val="tx1"/>
                </a:solidFill>
                <a:latin typeface="Open Sans" panose="020B0606030504020204" pitchFamily="34" charset="0"/>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b="0" i="0" kern="1200">
                <a:solidFill>
                  <a:schemeClr val="tx1"/>
                </a:solidFill>
                <a:latin typeface="Open Sans" panose="020B0606030504020204" pitchFamily="34" charset="0"/>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r>
              <a:rPr lang="en-US" dirty="0"/>
              <a:t>Key Focus Areas</a:t>
            </a:r>
          </a:p>
        </p:txBody>
      </p:sp>
      <p:sp>
        <p:nvSpPr>
          <p:cNvPr id="32" name="Text Placeholder 11">
            <a:extLst>
              <a:ext uri="{FF2B5EF4-FFF2-40B4-BE49-F238E27FC236}">
                <a16:creationId xmlns:a16="http://schemas.microsoft.com/office/drawing/2014/main" id="{3013E6CC-50D8-569D-3DAF-40DE0E25DD3F}"/>
              </a:ext>
            </a:extLst>
          </p:cNvPr>
          <p:cNvSpPr txBox="1">
            <a:spLocks/>
          </p:cNvSpPr>
          <p:nvPr/>
        </p:nvSpPr>
        <p:spPr>
          <a:xfrm>
            <a:off x="13638973" y="30753765"/>
            <a:ext cx="9651652" cy="1625634"/>
          </a:xfrm>
          <a:prstGeom prst="rect">
            <a:avLst/>
          </a:prstGeom>
        </p:spPr>
        <p:txBody>
          <a:bodyPr/>
          <a:lstStyle>
            <a:lvl1pPr marL="0" indent="0" algn="l" defTabSz="2270638" rtl="0" eaLnBrk="1" latinLnBrk="0" hangingPunct="1">
              <a:lnSpc>
                <a:spcPct val="90000"/>
              </a:lnSpc>
              <a:spcBef>
                <a:spcPts val="2483"/>
              </a:spcBef>
              <a:buFontTx/>
              <a:buNone/>
              <a:defRPr sz="5000" b="0" i="0" kern="1200" cap="all" baseline="0">
                <a:solidFill>
                  <a:schemeClr val="accent6"/>
                </a:solidFill>
                <a:latin typeface="Open Sans" panose="020B0606030504020204" pitchFamily="34" charset="0"/>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b="0" i="0" kern="1200">
                <a:solidFill>
                  <a:schemeClr val="tx1"/>
                </a:solidFill>
                <a:latin typeface="Open Sans" panose="020B0606030504020204" pitchFamily="34" charset="0"/>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b="0" i="0" kern="1200">
                <a:solidFill>
                  <a:schemeClr val="tx1"/>
                </a:solidFill>
                <a:latin typeface="Open Sans" panose="020B0606030504020204" pitchFamily="34" charset="0"/>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b="0" i="0" kern="1200">
                <a:solidFill>
                  <a:schemeClr val="tx1"/>
                </a:solidFill>
                <a:latin typeface="Open Sans" panose="020B0606030504020204" pitchFamily="34" charset="0"/>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r>
              <a:rPr lang="en-US" dirty="0"/>
              <a:t>Growing Network</a:t>
            </a:r>
          </a:p>
        </p:txBody>
      </p:sp>
      <p:sp>
        <p:nvSpPr>
          <p:cNvPr id="34" name="Rectangle 33">
            <a:extLst>
              <a:ext uri="{FF2B5EF4-FFF2-40B4-BE49-F238E27FC236}">
                <a16:creationId xmlns:a16="http://schemas.microsoft.com/office/drawing/2014/main" id="{27EA6578-628B-5C7E-8225-002B92812459}"/>
              </a:ext>
            </a:extLst>
          </p:cNvPr>
          <p:cNvSpPr/>
          <p:nvPr/>
        </p:nvSpPr>
        <p:spPr>
          <a:xfrm>
            <a:off x="13638972" y="31975560"/>
            <a:ext cx="14662475" cy="4610409"/>
          </a:xfrm>
          <a:prstGeom prst="rect">
            <a:avLst/>
          </a:prstGeom>
          <a:solidFill>
            <a:srgbClr val="AACCF6"/>
          </a:solidFill>
          <a:ln>
            <a:solidFill>
              <a:srgbClr val="AACC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a:extLst>
              <a:ext uri="{FF2B5EF4-FFF2-40B4-BE49-F238E27FC236}">
                <a16:creationId xmlns:a16="http://schemas.microsoft.com/office/drawing/2014/main" id="{A4D2AC33-13F4-19D9-7EF1-784910B51A97}"/>
              </a:ext>
            </a:extLst>
          </p:cNvPr>
          <p:cNvPicPr>
            <a:picLocks noChangeAspect="1"/>
          </p:cNvPicPr>
          <p:nvPr/>
        </p:nvPicPr>
        <p:blipFill>
          <a:blip r:embed="rId10"/>
          <a:stretch>
            <a:fillRect/>
          </a:stretch>
        </p:blipFill>
        <p:spPr>
          <a:xfrm>
            <a:off x="13859363" y="32275319"/>
            <a:ext cx="14150153" cy="4022807"/>
          </a:xfrm>
          <a:prstGeom prst="rect">
            <a:avLst/>
          </a:prstGeom>
        </p:spPr>
      </p:pic>
      <p:pic>
        <p:nvPicPr>
          <p:cNvPr id="51" name="Picture 50">
            <a:extLst>
              <a:ext uri="{FF2B5EF4-FFF2-40B4-BE49-F238E27FC236}">
                <a16:creationId xmlns:a16="http://schemas.microsoft.com/office/drawing/2014/main" id="{02DD59EF-3F08-45F6-842C-680A0AB17CF9}"/>
              </a:ext>
            </a:extLst>
          </p:cNvPr>
          <p:cNvPicPr>
            <a:picLocks noChangeAspect="1"/>
          </p:cNvPicPr>
          <p:nvPr/>
        </p:nvPicPr>
        <p:blipFill>
          <a:blip r:embed="rId11"/>
          <a:stretch>
            <a:fillRect/>
          </a:stretch>
        </p:blipFill>
        <p:spPr>
          <a:xfrm>
            <a:off x="24547130" y="806585"/>
            <a:ext cx="3754319" cy="3727480"/>
          </a:xfrm>
          <a:prstGeom prst="rect">
            <a:avLst/>
          </a:prstGeom>
        </p:spPr>
      </p:pic>
      <p:pic>
        <p:nvPicPr>
          <p:cNvPr id="1031" name="Picture 7">
            <a:extLst>
              <a:ext uri="{FF2B5EF4-FFF2-40B4-BE49-F238E27FC236}">
                <a16:creationId xmlns:a16="http://schemas.microsoft.com/office/drawing/2014/main" id="{BFB22067-9F93-B012-3EB0-B2BF198D3F2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72119"/>
          <a:stretch/>
        </p:blipFill>
        <p:spPr bwMode="auto">
          <a:xfrm>
            <a:off x="9437278" y="36303527"/>
            <a:ext cx="2406058" cy="24530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49300258"/>
      </p:ext>
    </p:extLst>
  </p:cSld>
  <p:clrMapOvr>
    <a:masterClrMapping/>
  </p:clrMapOvr>
</p:sld>
</file>

<file path=ppt/theme/theme1.xml><?xml version="1.0" encoding="utf-8"?>
<a:theme xmlns:a="http://schemas.openxmlformats.org/drawingml/2006/main" name="NBIC Presentation Template">
  <a:themeElements>
    <a:clrScheme name="Custom 1">
      <a:dk1>
        <a:srgbClr val="17434E"/>
      </a:dk1>
      <a:lt1>
        <a:srgbClr val="70BBBB"/>
      </a:lt1>
      <a:dk2>
        <a:srgbClr val="9BA8A6"/>
      </a:dk2>
      <a:lt2>
        <a:srgbClr val="3D7A7E"/>
      </a:lt2>
      <a:accent1>
        <a:srgbClr val="9ACBE3"/>
      </a:accent1>
      <a:accent2>
        <a:srgbClr val="B9AFD1"/>
      </a:accent2>
      <a:accent3>
        <a:srgbClr val="E1B0CB"/>
      </a:accent3>
      <a:accent4>
        <a:srgbClr val="ECC2A3"/>
      </a:accent4>
      <a:accent5>
        <a:srgbClr val="F7F2A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2000" spc="0" baseline="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BIC Presentation Template">
  <a:themeElements>
    <a:clrScheme name="Custom 1">
      <a:dk1>
        <a:srgbClr val="17434E"/>
      </a:dk1>
      <a:lt1>
        <a:srgbClr val="70BBBB"/>
      </a:lt1>
      <a:dk2>
        <a:srgbClr val="9BA8A6"/>
      </a:dk2>
      <a:lt2>
        <a:srgbClr val="3D7A7E"/>
      </a:lt2>
      <a:accent1>
        <a:srgbClr val="9ACBE3"/>
      </a:accent1>
      <a:accent2>
        <a:srgbClr val="B9AFD1"/>
      </a:accent2>
      <a:accent3>
        <a:srgbClr val="E1B0CB"/>
      </a:accent3>
      <a:accent4>
        <a:srgbClr val="ECC2A3"/>
      </a:accent4>
      <a:accent5>
        <a:srgbClr val="F7F2A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2000" spc="0" baseline="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370937-77b2-44e7-bd50-341b4921678f" xsi:nil="true"/>
    <lcf76f155ced4ddcb4097134ff3c332f xmlns="23a4dbad-714a-4893-a3bf-395f1b3feb5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08FB8FE47B144BB646C97CCF4FBC76" ma:contentTypeVersion="14" ma:contentTypeDescription="Create a new document." ma:contentTypeScope="" ma:versionID="712aa598262665360d7d712a6532333c">
  <xsd:schema xmlns:xsd="http://www.w3.org/2001/XMLSchema" xmlns:xs="http://www.w3.org/2001/XMLSchema" xmlns:p="http://schemas.microsoft.com/office/2006/metadata/properties" xmlns:ns2="23a4dbad-714a-4893-a3bf-395f1b3feb5c" xmlns:ns3="a7370937-77b2-44e7-bd50-341b4921678f" targetNamespace="http://schemas.microsoft.com/office/2006/metadata/properties" ma:root="true" ma:fieldsID="6762eee66a79c3a5b85543747cc5ffdb" ns2:_="" ns3:_="">
    <xsd:import namespace="23a4dbad-714a-4893-a3bf-395f1b3feb5c"/>
    <xsd:import namespace="a7370937-77b2-44e7-bd50-341b4921678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a4dbad-714a-4893-a3bf-395f1b3fe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370937-77b2-44e7-bd50-341b4921678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f7ae0f2-234d-45ca-9ca5-8b19ccce1b65}" ma:internalName="TaxCatchAll" ma:showField="CatchAllData" ma:web="a7370937-77b2-44e7-bd50-341b492167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E12A9-5D93-4227-BDFD-2933B4AECFC3}">
  <ds:schemaRefs>
    <ds:schemaRef ds:uri="http://purl.org/dc/elements/1.1/"/>
    <ds:schemaRef ds:uri="http://www.w3.org/XML/1998/namespace"/>
    <ds:schemaRef ds:uri="a7370937-77b2-44e7-bd50-341b4921678f"/>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23a4dbad-714a-4893-a3bf-395f1b3feb5c"/>
  </ds:schemaRefs>
</ds:datastoreItem>
</file>

<file path=customXml/itemProps2.xml><?xml version="1.0" encoding="utf-8"?>
<ds:datastoreItem xmlns:ds="http://schemas.openxmlformats.org/officeDocument/2006/customXml" ds:itemID="{1D91525B-8D9C-47AF-AB06-466F0C6B0C49}">
  <ds:schemaRefs>
    <ds:schemaRef ds:uri="http://schemas.microsoft.com/sharepoint/v3/contenttype/forms"/>
  </ds:schemaRefs>
</ds:datastoreItem>
</file>

<file path=customXml/itemProps3.xml><?xml version="1.0" encoding="utf-8"?>
<ds:datastoreItem xmlns:ds="http://schemas.openxmlformats.org/officeDocument/2006/customXml" ds:itemID="{DA71669B-BC80-48E7-BF98-E7B729897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a4dbad-714a-4893-a3bf-395f1b3feb5c"/>
    <ds:schemaRef ds:uri="a7370937-77b2-44e7-bd50-341b492167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NBIC Presentation Template</Template>
  <TotalTime>1435</TotalTime>
  <Words>439</Words>
  <Application>Microsoft Office PowerPoint</Application>
  <PresentationFormat>Custom</PresentationFormat>
  <Paragraphs>35</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NBIC Presentation Template</vt:lpstr>
      <vt:lpstr>1_NBIC Presentation Template</vt:lpstr>
      <vt:lpstr>Biofilm Alliance – A Regulatory Science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Paulina Rakowska</cp:lastModifiedBy>
  <cp:revision>9</cp:revision>
  <dcterms:created xsi:type="dcterms:W3CDTF">2019-08-16T11:10:56Z</dcterms:created>
  <dcterms:modified xsi:type="dcterms:W3CDTF">2026-04-17T14:30:06Z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0x010100A708FB8FE47B144BB646C97CCF4FBC76</vt:lpwstr>
  </property>
  <property fmtid="{D5CDD505-2E9C-101B-9397-08002B2CF9AE}" pid="3" name="MediaServiceImageTags">
    <vt:lpwstr/>
  </property>
</Properties>
</file>